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64" r:id="rId2"/>
    <p:sldId id="256" r:id="rId3"/>
    <p:sldId id="257" r:id="rId4"/>
    <p:sldId id="279" r:id="rId5"/>
    <p:sldId id="258" r:id="rId6"/>
    <p:sldId id="265" r:id="rId7"/>
    <p:sldId id="267" r:id="rId8"/>
    <p:sldId id="259" r:id="rId9"/>
    <p:sldId id="260" r:id="rId10"/>
    <p:sldId id="268" r:id="rId11"/>
    <p:sldId id="269" r:id="rId12"/>
    <p:sldId id="270" r:id="rId13"/>
    <p:sldId id="261" r:id="rId14"/>
    <p:sldId id="262" r:id="rId15"/>
    <p:sldId id="263" r:id="rId16"/>
    <p:sldId id="295" r:id="rId17"/>
    <p:sldId id="293" r:id="rId18"/>
    <p:sldId id="278" r:id="rId19"/>
  </p:sldIdLst>
  <p:sldSz cx="12192000" cy="6858000"/>
  <p:notesSz cx="6858000" cy="9144000"/>
  <p:defaultText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varScale="1">
        <p:scale>
          <a:sx n="91" d="100"/>
          <a:sy n="91" d="100"/>
        </p:scale>
        <p:origin x="3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4BBE6504-FA63-4EB4-AF6D-BEAAF04F9771}" type="doc">
      <dgm:prSet loTypeId="urn:microsoft.com/office/officeart/2005/8/layout/default#1" loCatId="list" qsTypeId="urn:microsoft.com/office/officeart/2005/8/quickstyle/simple1#1" qsCatId="simple" csTypeId="urn:microsoft.com/office/officeart/2005/8/colors/accent1_2#1" csCatId="accent1" phldr="1"/>
      <dgm:spPr/>
      <dgm:t>
        <a:bodyPr/>
        <a:lstStyle/>
        <a:p>
          <a:endParaRPr lang="en-GB"/>
        </a:p>
      </dgm:t>
    </dgm:pt>
    <dgm:pt modelId="{27EA4C9F-B9A7-4C9D-85E0-1D917B80696C}">
      <dgm:prSet phldrT="[Tex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800" dirty="0" smtClean="0">
              <a:solidFill>
                <a:schemeClr val="tx1"/>
              </a:solidFill>
            </a:rPr>
            <a:t>PPPM (PT)</a:t>
          </a:r>
          <a:endParaRPr lang="en-GB" dirty="0">
            <a:solidFill>
              <a:schemeClr val="tx1"/>
            </a:solidFill>
          </a:endParaRPr>
        </a:p>
      </dgm:t>
    </dgm:pt>
    <dgm:pt modelId="{099F957F-2611-4CF7-8C98-E5C9D49858F0}" type="parTrans" cxnId="{22E8DE61-872E-48DC-8B45-395BE98A6CFD}">
      <dgm:prSet/>
      <dgm:spPr/>
      <dgm:t>
        <a:bodyPr/>
        <a:lstStyle/>
        <a:p>
          <a:endParaRPr lang="en-GB"/>
        </a:p>
      </dgm:t>
    </dgm:pt>
    <dgm:pt modelId="{2B28BE90-1C25-4E9A-A03C-AEB63144FA47}" type="sibTrans" cxnId="{22E8DE61-872E-48DC-8B45-395BE98A6CFD}">
      <dgm:prSet/>
      <dgm:spPr/>
      <dgm:t>
        <a:bodyPr/>
        <a:lstStyle/>
        <a:p>
          <a:endParaRPr lang="en-GB"/>
        </a:p>
      </dgm:t>
    </dgm:pt>
    <dgm:pt modelId="{F69ECDAC-84F2-4639-8672-70C2F9972431}">
      <dgm:prSet phldrT="[Tex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800" dirty="0" err="1" smtClean="0">
              <a:solidFill>
                <a:schemeClr val="tx1"/>
              </a:solidFill>
            </a:rPr>
            <a:t>Kerelevanan</a:t>
          </a:r>
          <a:r>
            <a:rPr lang="en-GB" sz="1800" dirty="0" smtClean="0">
              <a:solidFill>
                <a:schemeClr val="tx1"/>
              </a:solidFill>
            </a:rPr>
            <a:t> </a:t>
          </a:r>
          <a:r>
            <a:rPr lang="en-GB" sz="1800" dirty="0" err="1" smtClean="0">
              <a:solidFill>
                <a:schemeClr val="tx1"/>
              </a:solidFill>
            </a:rPr>
            <a:t>bidang</a:t>
          </a:r>
          <a:r>
            <a:rPr lang="en-GB" sz="1800" dirty="0" smtClean="0">
              <a:solidFill>
                <a:schemeClr val="tx1"/>
              </a:solidFill>
            </a:rPr>
            <a:t> program </a:t>
          </a:r>
          <a:r>
            <a:rPr lang="en-GB" sz="1800" dirty="0" err="1" smtClean="0">
              <a:solidFill>
                <a:schemeClr val="tx1"/>
              </a:solidFill>
            </a:rPr>
            <a:t>pengajian</a:t>
          </a:r>
          <a:endParaRPr lang="en-GB" dirty="0">
            <a:solidFill>
              <a:schemeClr val="tx1"/>
            </a:solidFill>
          </a:endParaRPr>
        </a:p>
      </dgm:t>
    </dgm:pt>
    <dgm:pt modelId="{A0EAE772-2FD1-49F2-A118-20DBF1DB3527}" type="parTrans" cxnId="{B0668108-6658-437E-AB36-A8F3BFA41B4A}">
      <dgm:prSet/>
      <dgm:spPr/>
      <dgm:t>
        <a:bodyPr/>
        <a:lstStyle/>
        <a:p>
          <a:endParaRPr lang="en-GB"/>
        </a:p>
      </dgm:t>
    </dgm:pt>
    <dgm:pt modelId="{345800CA-4EBA-471A-A90E-51A06CFB221C}" type="sibTrans" cxnId="{B0668108-6658-437E-AB36-A8F3BFA41B4A}">
      <dgm:prSet/>
      <dgm:spPr/>
      <dgm:t>
        <a:bodyPr/>
        <a:lstStyle/>
        <a:p>
          <a:endParaRPr lang="en-GB"/>
        </a:p>
      </dgm:t>
    </dgm:pt>
    <dgm:pt modelId="{BE9E4468-00AD-4BF2-A250-F984CAE55B3E}">
      <dgm:prSet phldrT="[Tex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800" dirty="0" err="1" smtClean="0">
              <a:solidFill>
                <a:schemeClr val="tx1"/>
              </a:solidFill>
            </a:rPr>
            <a:t>Pengantarabangsaan</a:t>
          </a:r>
          <a:r>
            <a:rPr lang="en-GB" sz="1800" dirty="0" smtClean="0">
              <a:solidFill>
                <a:schemeClr val="tx1"/>
              </a:solidFill>
            </a:rPr>
            <a:t> </a:t>
          </a:r>
          <a:r>
            <a:rPr lang="en-GB" sz="1800" dirty="0" err="1" smtClean="0">
              <a:solidFill>
                <a:schemeClr val="tx1"/>
              </a:solidFill>
            </a:rPr>
            <a:t>kurikulum</a:t>
          </a:r>
          <a:endParaRPr lang="en-GB" dirty="0">
            <a:solidFill>
              <a:schemeClr val="tx1"/>
            </a:solidFill>
          </a:endParaRPr>
        </a:p>
      </dgm:t>
    </dgm:pt>
    <dgm:pt modelId="{E4C00879-C90F-44E2-A2A6-778602AF68A9}" type="parTrans" cxnId="{8B35C6E6-B8B4-41E6-84FA-F03CF670664C}">
      <dgm:prSet/>
      <dgm:spPr/>
      <dgm:t>
        <a:bodyPr/>
        <a:lstStyle/>
        <a:p>
          <a:endParaRPr lang="en-GB"/>
        </a:p>
      </dgm:t>
    </dgm:pt>
    <dgm:pt modelId="{9AA4D12B-750A-4A4A-8881-8FAB1D63E1E9}" type="sibTrans" cxnId="{8B35C6E6-B8B4-41E6-84FA-F03CF670664C}">
      <dgm:prSet/>
      <dgm:spPr/>
      <dgm:t>
        <a:bodyPr/>
        <a:lstStyle/>
        <a:p>
          <a:endParaRPr lang="en-GB"/>
        </a:p>
      </dgm:t>
    </dgm:pt>
    <dgm:pt modelId="{5C593224-B9A7-42E6-8A42-058234F2A21E}">
      <dgm:prSet phldrT="[Tex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800" dirty="0" err="1" smtClean="0">
              <a:solidFill>
                <a:schemeClr val="tx1"/>
              </a:solidFill>
            </a:rPr>
            <a:t>Pertindihan</a:t>
          </a:r>
          <a:r>
            <a:rPr lang="en-GB" sz="1800" dirty="0" smtClean="0">
              <a:solidFill>
                <a:schemeClr val="tx1"/>
              </a:solidFill>
            </a:rPr>
            <a:t> program </a:t>
          </a:r>
          <a:r>
            <a:rPr lang="en-GB" sz="1800" dirty="0" err="1" smtClean="0">
              <a:solidFill>
                <a:schemeClr val="tx1"/>
              </a:solidFill>
            </a:rPr>
            <a:t>akademik</a:t>
          </a:r>
          <a:r>
            <a:rPr lang="en-GB" sz="1800" dirty="0" smtClean="0">
              <a:solidFill>
                <a:schemeClr val="tx1"/>
              </a:solidFill>
            </a:rPr>
            <a:t> </a:t>
          </a:r>
          <a:r>
            <a:rPr lang="en-GB" sz="1800" dirty="0" err="1" smtClean="0">
              <a:solidFill>
                <a:schemeClr val="tx1"/>
              </a:solidFill>
            </a:rPr>
            <a:t>sedia</a:t>
          </a:r>
          <a:r>
            <a:rPr lang="en-GB" sz="1800" dirty="0" smtClean="0">
              <a:solidFill>
                <a:schemeClr val="tx1"/>
              </a:solidFill>
            </a:rPr>
            <a:t> </a:t>
          </a:r>
          <a:r>
            <a:rPr lang="en-GB" sz="1800" dirty="0" err="1" smtClean="0">
              <a:solidFill>
                <a:schemeClr val="tx1"/>
              </a:solidFill>
            </a:rPr>
            <a:t>ada</a:t>
          </a:r>
          <a:r>
            <a:rPr lang="en-GB" sz="1800" dirty="0" smtClean="0">
              <a:solidFill>
                <a:schemeClr val="tx1"/>
              </a:solidFill>
            </a:rPr>
            <a:t> di </a:t>
          </a:r>
          <a:r>
            <a:rPr lang="en-GB" sz="1800" dirty="0" err="1" smtClean="0">
              <a:solidFill>
                <a:schemeClr val="tx1"/>
              </a:solidFill>
            </a:rPr>
            <a:t>kalangan</a:t>
          </a:r>
          <a:r>
            <a:rPr lang="en-GB" sz="1800" dirty="0" smtClean="0">
              <a:solidFill>
                <a:schemeClr val="tx1"/>
              </a:solidFill>
            </a:rPr>
            <a:t> UA</a:t>
          </a:r>
          <a:endParaRPr lang="en-GB" dirty="0">
            <a:solidFill>
              <a:schemeClr val="tx1"/>
            </a:solidFill>
          </a:endParaRPr>
        </a:p>
      </dgm:t>
    </dgm:pt>
    <dgm:pt modelId="{EACD9F3D-D06D-46A2-819B-056DE357F85E}" type="parTrans" cxnId="{CB1E7A76-9C91-4D92-9C63-FC738468BBB1}">
      <dgm:prSet/>
      <dgm:spPr/>
      <dgm:t>
        <a:bodyPr/>
        <a:lstStyle/>
        <a:p>
          <a:endParaRPr lang="en-GB"/>
        </a:p>
      </dgm:t>
    </dgm:pt>
    <dgm:pt modelId="{74441979-EFD8-4035-8489-097AF9478AEF}" type="sibTrans" cxnId="{CB1E7A76-9C91-4D92-9C63-FC738468BBB1}">
      <dgm:prSet/>
      <dgm:spPr/>
      <dgm:t>
        <a:bodyPr/>
        <a:lstStyle/>
        <a:p>
          <a:endParaRPr lang="en-GB"/>
        </a:p>
      </dgm:t>
    </dgm:pt>
    <dgm:pt modelId="{A0A36198-4E72-4EAF-8F8D-903D3EF75CD6}">
      <dgm:prSet phldrT="[Tex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800" dirty="0" err="1" smtClean="0">
              <a:solidFill>
                <a:schemeClr val="tx1"/>
              </a:solidFill>
            </a:rPr>
            <a:t>Implikasi</a:t>
          </a:r>
          <a:r>
            <a:rPr lang="en-GB" sz="1800" dirty="0" smtClean="0">
              <a:solidFill>
                <a:schemeClr val="tx1"/>
              </a:solidFill>
            </a:rPr>
            <a:t> </a:t>
          </a:r>
          <a:r>
            <a:rPr lang="en-GB" sz="1800" dirty="0" err="1" smtClean="0">
              <a:solidFill>
                <a:schemeClr val="tx1"/>
              </a:solidFill>
            </a:rPr>
            <a:t>kewangan</a:t>
          </a:r>
          <a:r>
            <a:rPr lang="en-GB" sz="1800" dirty="0" smtClean="0">
              <a:solidFill>
                <a:schemeClr val="tx1"/>
              </a:solidFill>
            </a:rPr>
            <a:t>, </a:t>
          </a:r>
          <a:r>
            <a:rPr lang="en-GB" sz="1800" dirty="0" err="1" smtClean="0">
              <a:solidFill>
                <a:schemeClr val="tx1"/>
              </a:solidFill>
            </a:rPr>
            <a:t>perjawatan</a:t>
          </a:r>
          <a:r>
            <a:rPr lang="en-GB" sz="1800" dirty="0" smtClean="0">
              <a:solidFill>
                <a:schemeClr val="tx1"/>
              </a:solidFill>
            </a:rPr>
            <a:t> </a:t>
          </a:r>
          <a:r>
            <a:rPr lang="en-GB" sz="1800" dirty="0" err="1" smtClean="0">
              <a:solidFill>
                <a:schemeClr val="tx1"/>
              </a:solidFill>
            </a:rPr>
            <a:t>dan</a:t>
          </a:r>
          <a:r>
            <a:rPr lang="en-GB" sz="1800" dirty="0" smtClean="0">
              <a:solidFill>
                <a:schemeClr val="tx1"/>
              </a:solidFill>
            </a:rPr>
            <a:t> </a:t>
          </a:r>
          <a:r>
            <a:rPr lang="en-GB" sz="1800" dirty="0" err="1" smtClean="0">
              <a:solidFill>
                <a:schemeClr val="tx1"/>
              </a:solidFill>
            </a:rPr>
            <a:t>fizikal</a:t>
          </a:r>
          <a:endParaRPr lang="en-GB" dirty="0">
            <a:solidFill>
              <a:schemeClr val="tx1"/>
            </a:solidFill>
          </a:endParaRPr>
        </a:p>
      </dgm:t>
    </dgm:pt>
    <dgm:pt modelId="{9F8D767F-DCC5-479F-9B47-273A17CF9033}" type="parTrans" cxnId="{CA68B49D-34B1-4DD3-8C00-F0FC690EAB27}">
      <dgm:prSet/>
      <dgm:spPr/>
      <dgm:t>
        <a:bodyPr/>
        <a:lstStyle/>
        <a:p>
          <a:endParaRPr lang="en-GB"/>
        </a:p>
      </dgm:t>
    </dgm:pt>
    <dgm:pt modelId="{E28F005A-3CFE-4B0E-96AC-9CF02D4DCB28}" type="sibTrans" cxnId="{CA68B49D-34B1-4DD3-8C00-F0FC690EAB27}">
      <dgm:prSet/>
      <dgm:spPr/>
      <dgm:t>
        <a:bodyPr/>
        <a:lstStyle/>
        <a:p>
          <a:endParaRPr lang="en-GB"/>
        </a:p>
      </dgm:t>
    </dgm:pt>
    <dgm:pt modelId="{8C94C96F-1E0D-43C6-8E36-14BEA28AF626}">
      <dgm:prSe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800" dirty="0" err="1" smtClean="0">
              <a:solidFill>
                <a:schemeClr val="tx1"/>
              </a:solidFill>
            </a:rPr>
            <a:t>Keperluan</a:t>
          </a:r>
          <a:r>
            <a:rPr lang="en-GB" sz="1800" dirty="0" smtClean="0">
              <a:solidFill>
                <a:schemeClr val="tx1"/>
              </a:solidFill>
            </a:rPr>
            <a:t> </a:t>
          </a:r>
          <a:r>
            <a:rPr lang="en-GB" sz="1800" dirty="0" err="1" smtClean="0">
              <a:solidFill>
                <a:schemeClr val="tx1"/>
              </a:solidFill>
            </a:rPr>
            <a:t>guna</a:t>
          </a:r>
          <a:r>
            <a:rPr lang="en-GB" sz="1800" dirty="0" smtClean="0">
              <a:solidFill>
                <a:schemeClr val="tx1"/>
              </a:solidFill>
            </a:rPr>
            <a:t> </a:t>
          </a:r>
          <a:r>
            <a:rPr lang="en-GB" sz="1800" dirty="0" err="1" smtClean="0">
              <a:solidFill>
                <a:schemeClr val="tx1"/>
              </a:solidFill>
            </a:rPr>
            <a:t>tenaga</a:t>
          </a:r>
          <a:r>
            <a:rPr lang="en-GB" sz="1800" dirty="0" smtClean="0">
              <a:solidFill>
                <a:schemeClr val="tx1"/>
              </a:solidFill>
            </a:rPr>
            <a:t> </a:t>
          </a:r>
          <a:r>
            <a:rPr lang="en-GB" sz="1800" dirty="0" err="1" smtClean="0">
              <a:solidFill>
                <a:schemeClr val="tx1"/>
              </a:solidFill>
            </a:rPr>
            <a:t>negara</a:t>
          </a:r>
          <a:endParaRPr lang="en-GB" dirty="0">
            <a:solidFill>
              <a:schemeClr val="tx1"/>
            </a:solidFill>
          </a:endParaRPr>
        </a:p>
      </dgm:t>
    </dgm:pt>
    <dgm:pt modelId="{497D8E67-4ABB-4F36-99B0-81CEF9266AE2}" type="parTrans" cxnId="{1026FF07-9ADC-478B-8EAC-FA62F85C773B}">
      <dgm:prSet/>
      <dgm:spPr/>
      <dgm:t>
        <a:bodyPr/>
        <a:lstStyle/>
        <a:p>
          <a:endParaRPr lang="en-GB"/>
        </a:p>
      </dgm:t>
    </dgm:pt>
    <dgm:pt modelId="{FCD4890C-3673-4967-8392-EC8CB45EE8D5}" type="sibTrans" cxnId="{1026FF07-9ADC-478B-8EAC-FA62F85C773B}">
      <dgm:prSet/>
      <dgm:spPr/>
      <dgm:t>
        <a:bodyPr/>
        <a:lstStyle/>
        <a:p>
          <a:endParaRPr lang="en-GB"/>
        </a:p>
      </dgm:t>
    </dgm:pt>
    <dgm:pt modelId="{8D981FFE-3159-4199-8BD1-DE2E672D7A0C}">
      <dgm:prSe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800" dirty="0" err="1" smtClean="0">
              <a:solidFill>
                <a:schemeClr val="tx1"/>
              </a:solidFill>
            </a:rPr>
            <a:t>Laluan</a:t>
          </a:r>
          <a:r>
            <a:rPr lang="en-GB" sz="1800" dirty="0" smtClean="0">
              <a:solidFill>
                <a:schemeClr val="tx1"/>
              </a:solidFill>
            </a:rPr>
            <a:t> </a:t>
          </a:r>
          <a:r>
            <a:rPr lang="en-GB" sz="1800" dirty="0" err="1" smtClean="0">
              <a:solidFill>
                <a:schemeClr val="tx1"/>
              </a:solidFill>
            </a:rPr>
            <a:t>kerjaya</a:t>
          </a:r>
          <a:r>
            <a:rPr lang="en-GB" sz="1800" dirty="0" smtClean="0">
              <a:solidFill>
                <a:schemeClr val="tx1"/>
              </a:solidFill>
            </a:rPr>
            <a:t> </a:t>
          </a:r>
          <a:r>
            <a:rPr lang="en-GB" sz="1800" dirty="0" err="1" smtClean="0">
              <a:solidFill>
                <a:schemeClr val="tx1"/>
              </a:solidFill>
            </a:rPr>
            <a:t>dan</a:t>
          </a:r>
          <a:r>
            <a:rPr lang="en-GB" sz="1800" dirty="0" smtClean="0">
              <a:solidFill>
                <a:schemeClr val="tx1"/>
              </a:solidFill>
            </a:rPr>
            <a:t> </a:t>
          </a:r>
          <a:r>
            <a:rPr lang="en-GB" sz="1800" dirty="0" err="1" smtClean="0">
              <a:solidFill>
                <a:schemeClr val="tx1"/>
              </a:solidFill>
            </a:rPr>
            <a:t>kebolehpasaran</a:t>
          </a:r>
          <a:r>
            <a:rPr lang="en-GB" sz="1800" dirty="0" smtClean="0">
              <a:solidFill>
                <a:schemeClr val="tx1"/>
              </a:solidFill>
            </a:rPr>
            <a:t> </a:t>
          </a:r>
          <a:r>
            <a:rPr lang="en-GB" sz="1800" dirty="0" err="1" smtClean="0">
              <a:solidFill>
                <a:schemeClr val="tx1"/>
              </a:solidFill>
            </a:rPr>
            <a:t>graduan</a:t>
          </a:r>
          <a:endParaRPr lang="en-GB" dirty="0">
            <a:solidFill>
              <a:schemeClr val="tx1"/>
            </a:solidFill>
          </a:endParaRPr>
        </a:p>
      </dgm:t>
    </dgm:pt>
    <dgm:pt modelId="{39FCF65D-5931-4CD7-B863-61A3B43C1385}" type="parTrans" cxnId="{52F1BD19-8E69-4AA1-A835-18C76482F9B6}">
      <dgm:prSet/>
      <dgm:spPr/>
      <dgm:t>
        <a:bodyPr/>
        <a:lstStyle/>
        <a:p>
          <a:endParaRPr lang="en-GB"/>
        </a:p>
      </dgm:t>
    </dgm:pt>
    <dgm:pt modelId="{4BE0D5FB-5E38-48A4-A028-2C40E1D26500}" type="sibTrans" cxnId="{52F1BD19-8E69-4AA1-A835-18C76482F9B6}">
      <dgm:prSet/>
      <dgm:spPr/>
      <dgm:t>
        <a:bodyPr/>
        <a:lstStyle/>
        <a:p>
          <a:endParaRPr lang="en-GB"/>
        </a:p>
      </dgm:t>
    </dgm:pt>
    <dgm:pt modelId="{E4B157B8-44BD-4589-ACF0-651F61514153}">
      <dgm:prSe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800" dirty="0" err="1" smtClean="0">
              <a:solidFill>
                <a:schemeClr val="tx1"/>
              </a:solidFill>
            </a:rPr>
            <a:t>Perkembangan</a:t>
          </a:r>
          <a:r>
            <a:rPr lang="en-GB" sz="1800" dirty="0" smtClean="0">
              <a:solidFill>
                <a:schemeClr val="tx1"/>
              </a:solidFill>
            </a:rPr>
            <a:t> </a:t>
          </a:r>
          <a:r>
            <a:rPr lang="en-GB" sz="1800" dirty="0" err="1" smtClean="0">
              <a:solidFill>
                <a:schemeClr val="tx1"/>
              </a:solidFill>
            </a:rPr>
            <a:t>terkini</a:t>
          </a:r>
          <a:r>
            <a:rPr lang="en-GB" sz="1800" dirty="0" smtClean="0">
              <a:solidFill>
                <a:schemeClr val="tx1"/>
              </a:solidFill>
            </a:rPr>
            <a:t> </a:t>
          </a:r>
          <a:r>
            <a:rPr lang="en-GB" sz="1800" dirty="0" err="1" smtClean="0">
              <a:solidFill>
                <a:schemeClr val="tx1"/>
              </a:solidFill>
            </a:rPr>
            <a:t>dasar</a:t>
          </a:r>
          <a:r>
            <a:rPr lang="en-GB" sz="1800" dirty="0" smtClean="0">
              <a:solidFill>
                <a:schemeClr val="tx1"/>
              </a:solidFill>
            </a:rPr>
            <a:t>/</a:t>
          </a:r>
          <a:r>
            <a:rPr lang="en-GB" sz="1800" dirty="0" err="1" smtClean="0">
              <a:solidFill>
                <a:schemeClr val="tx1"/>
              </a:solidFill>
            </a:rPr>
            <a:t>polisi</a:t>
          </a:r>
          <a:r>
            <a:rPr lang="en-GB" sz="1800" dirty="0" smtClean="0">
              <a:solidFill>
                <a:schemeClr val="tx1"/>
              </a:solidFill>
            </a:rPr>
            <a:t> </a:t>
          </a:r>
          <a:r>
            <a:rPr lang="en-GB" sz="1800" dirty="0" err="1" smtClean="0">
              <a:solidFill>
                <a:schemeClr val="tx1"/>
              </a:solidFill>
            </a:rPr>
            <a:t>negara</a:t>
          </a:r>
          <a:endParaRPr lang="en-GB" dirty="0">
            <a:solidFill>
              <a:schemeClr val="tx1"/>
            </a:solidFill>
          </a:endParaRPr>
        </a:p>
      </dgm:t>
    </dgm:pt>
    <dgm:pt modelId="{19166C60-7E75-41D6-AD1C-FC0F7EBB6147}" type="parTrans" cxnId="{A336329E-5874-472F-B9AA-98761B2151DF}">
      <dgm:prSet/>
      <dgm:spPr/>
      <dgm:t>
        <a:bodyPr/>
        <a:lstStyle/>
        <a:p>
          <a:endParaRPr lang="en-GB"/>
        </a:p>
      </dgm:t>
    </dgm:pt>
    <dgm:pt modelId="{31DA9076-63B5-40C6-9B8E-404A4882E36A}" type="sibTrans" cxnId="{A336329E-5874-472F-B9AA-98761B2151DF}">
      <dgm:prSet/>
      <dgm:spPr/>
      <dgm:t>
        <a:bodyPr/>
        <a:lstStyle/>
        <a:p>
          <a:endParaRPr lang="en-GB"/>
        </a:p>
      </dgm:t>
    </dgm:pt>
    <dgm:pt modelId="{CA85D4D3-C340-47F7-A53A-CF3CB68F1C2E}">
      <dgm:prSe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800" dirty="0" smtClean="0">
              <a:solidFill>
                <a:schemeClr val="tx1"/>
              </a:solidFill>
            </a:rPr>
            <a:t>Standard yang </a:t>
          </a:r>
          <a:r>
            <a:rPr lang="en-GB" sz="1800" dirty="0" err="1" smtClean="0">
              <a:solidFill>
                <a:schemeClr val="tx1"/>
              </a:solidFill>
            </a:rPr>
            <a:t>ditetapkan</a:t>
          </a:r>
          <a:r>
            <a:rPr lang="en-GB" sz="1800" dirty="0" smtClean="0">
              <a:solidFill>
                <a:schemeClr val="tx1"/>
              </a:solidFill>
            </a:rPr>
            <a:t> </a:t>
          </a:r>
          <a:r>
            <a:rPr lang="en-GB" sz="1800" dirty="0" err="1" smtClean="0">
              <a:solidFill>
                <a:schemeClr val="tx1"/>
              </a:solidFill>
            </a:rPr>
            <a:t>oleh</a:t>
          </a:r>
          <a:r>
            <a:rPr lang="en-GB" sz="1800" dirty="0" smtClean="0">
              <a:solidFill>
                <a:schemeClr val="tx1"/>
              </a:solidFill>
            </a:rPr>
            <a:t> KPM (PT), MQA </a:t>
          </a:r>
          <a:r>
            <a:rPr lang="en-GB" sz="1800" dirty="0" err="1" smtClean="0">
              <a:solidFill>
                <a:schemeClr val="tx1"/>
              </a:solidFill>
            </a:rPr>
            <a:t>dan</a:t>
          </a:r>
          <a:r>
            <a:rPr lang="en-GB" sz="1800" dirty="0" smtClean="0">
              <a:solidFill>
                <a:schemeClr val="tx1"/>
              </a:solidFill>
            </a:rPr>
            <a:t> </a:t>
          </a:r>
          <a:r>
            <a:rPr lang="en-GB" sz="1800" dirty="0" err="1" smtClean="0">
              <a:solidFill>
                <a:schemeClr val="tx1"/>
              </a:solidFill>
            </a:rPr>
            <a:t>badan</a:t>
          </a:r>
          <a:r>
            <a:rPr lang="en-GB" sz="1800" dirty="0" smtClean="0">
              <a:solidFill>
                <a:schemeClr val="tx1"/>
              </a:solidFill>
            </a:rPr>
            <a:t> </a:t>
          </a:r>
          <a:r>
            <a:rPr lang="en-GB" sz="1800" dirty="0" err="1" smtClean="0">
              <a:solidFill>
                <a:schemeClr val="tx1"/>
              </a:solidFill>
            </a:rPr>
            <a:t>profesional</a:t>
          </a:r>
          <a:endParaRPr lang="en-GB" dirty="0">
            <a:solidFill>
              <a:schemeClr val="tx1"/>
            </a:solidFill>
          </a:endParaRPr>
        </a:p>
      </dgm:t>
    </dgm:pt>
    <dgm:pt modelId="{6ED2C632-AF4D-4F6E-9524-E68DCAA8B898}" type="parTrans" cxnId="{B089C34D-D825-412A-A90B-BB9F16360794}">
      <dgm:prSet/>
      <dgm:spPr/>
      <dgm:t>
        <a:bodyPr/>
        <a:lstStyle/>
        <a:p>
          <a:endParaRPr lang="en-GB"/>
        </a:p>
      </dgm:t>
    </dgm:pt>
    <dgm:pt modelId="{3B744528-C0C5-47C9-9012-B35D627CDCB9}" type="sibTrans" cxnId="{B089C34D-D825-412A-A90B-BB9F16360794}">
      <dgm:prSet/>
      <dgm:spPr/>
      <dgm:t>
        <a:bodyPr/>
        <a:lstStyle/>
        <a:p>
          <a:endParaRPr lang="en-GB"/>
        </a:p>
      </dgm:t>
    </dgm:pt>
    <dgm:pt modelId="{0B219551-CB07-4F73-AF7E-757FC667AC4B}">
      <dgm:prSe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600" dirty="0" err="1" smtClean="0">
              <a:solidFill>
                <a:schemeClr val="tx1"/>
              </a:solidFill>
            </a:rPr>
            <a:t>Penandaarasan</a:t>
          </a:r>
          <a:r>
            <a:rPr lang="en-GB" sz="1600" dirty="0" smtClean="0">
              <a:solidFill>
                <a:schemeClr val="tx1"/>
              </a:solidFill>
            </a:rPr>
            <a:t> (</a:t>
          </a:r>
          <a:r>
            <a:rPr lang="en-GB" sz="1600" i="1" dirty="0" smtClean="0">
              <a:solidFill>
                <a:schemeClr val="tx1"/>
              </a:solidFill>
            </a:rPr>
            <a:t>benchmarking</a:t>
          </a:r>
          <a:r>
            <a:rPr lang="en-GB" sz="1600" dirty="0" smtClean="0">
              <a:solidFill>
                <a:schemeClr val="tx1"/>
              </a:solidFill>
            </a:rPr>
            <a:t>) </a:t>
          </a:r>
          <a:r>
            <a:rPr lang="en-GB" sz="1600" dirty="0" err="1" smtClean="0">
              <a:solidFill>
                <a:schemeClr val="tx1"/>
              </a:solidFill>
            </a:rPr>
            <a:t>dengan</a:t>
          </a:r>
          <a:r>
            <a:rPr lang="en-GB" sz="1600" dirty="0" smtClean="0">
              <a:solidFill>
                <a:schemeClr val="tx1"/>
              </a:solidFill>
            </a:rPr>
            <a:t> </a:t>
          </a:r>
          <a:r>
            <a:rPr lang="en-GB" sz="1600" dirty="0" err="1" smtClean="0">
              <a:solidFill>
                <a:schemeClr val="tx1"/>
              </a:solidFill>
            </a:rPr>
            <a:t>institusi</a:t>
          </a:r>
          <a:r>
            <a:rPr lang="en-GB" sz="1600" dirty="0" smtClean="0">
              <a:solidFill>
                <a:schemeClr val="tx1"/>
              </a:solidFill>
            </a:rPr>
            <a:t> </a:t>
          </a:r>
          <a:r>
            <a:rPr lang="en-GB" sz="1600" dirty="0" err="1" smtClean="0">
              <a:solidFill>
                <a:schemeClr val="tx1"/>
              </a:solidFill>
            </a:rPr>
            <a:t>pengajian</a:t>
          </a:r>
          <a:r>
            <a:rPr lang="en-GB" sz="1600" dirty="0" smtClean="0">
              <a:solidFill>
                <a:schemeClr val="tx1"/>
              </a:solidFill>
            </a:rPr>
            <a:t> </a:t>
          </a:r>
          <a:r>
            <a:rPr lang="en-GB" sz="1600" dirty="0" err="1" smtClean="0">
              <a:solidFill>
                <a:schemeClr val="tx1"/>
              </a:solidFill>
            </a:rPr>
            <a:t>tinggi</a:t>
          </a:r>
          <a:r>
            <a:rPr lang="en-GB" sz="1600" dirty="0" smtClean="0">
              <a:solidFill>
                <a:schemeClr val="tx1"/>
              </a:solidFill>
            </a:rPr>
            <a:t> </a:t>
          </a:r>
          <a:r>
            <a:rPr lang="en-GB" sz="1600" dirty="0" err="1" smtClean="0">
              <a:solidFill>
                <a:schemeClr val="tx1"/>
              </a:solidFill>
            </a:rPr>
            <a:t>dalam</a:t>
          </a:r>
          <a:r>
            <a:rPr lang="en-GB" sz="1600" dirty="0" smtClean="0">
              <a:solidFill>
                <a:schemeClr val="tx1"/>
              </a:solidFill>
            </a:rPr>
            <a:t> </a:t>
          </a:r>
          <a:r>
            <a:rPr lang="en-GB" sz="1600" dirty="0" err="1" smtClean="0">
              <a:solidFill>
                <a:schemeClr val="tx1"/>
              </a:solidFill>
            </a:rPr>
            <a:t>dan</a:t>
          </a:r>
          <a:r>
            <a:rPr lang="en-GB" sz="1600" dirty="0" smtClean="0">
              <a:solidFill>
                <a:schemeClr val="tx1"/>
              </a:solidFill>
            </a:rPr>
            <a:t> </a:t>
          </a:r>
          <a:r>
            <a:rPr lang="en-GB" sz="1600" dirty="0" err="1" smtClean="0">
              <a:solidFill>
                <a:schemeClr val="tx1"/>
              </a:solidFill>
            </a:rPr>
            <a:t>luar</a:t>
          </a:r>
          <a:r>
            <a:rPr lang="en-GB" sz="1600" dirty="0" smtClean="0">
              <a:solidFill>
                <a:schemeClr val="tx1"/>
              </a:solidFill>
            </a:rPr>
            <a:t> </a:t>
          </a:r>
          <a:r>
            <a:rPr lang="en-GB" sz="1600" dirty="0" err="1" smtClean="0">
              <a:solidFill>
                <a:schemeClr val="tx1"/>
              </a:solidFill>
            </a:rPr>
            <a:t>negara</a:t>
          </a:r>
          <a:endParaRPr lang="en-GB" sz="1600" dirty="0">
            <a:solidFill>
              <a:schemeClr val="tx1"/>
            </a:solidFill>
          </a:endParaRPr>
        </a:p>
      </dgm:t>
    </dgm:pt>
    <dgm:pt modelId="{75611DBC-E781-4327-A980-55AA845FF9F6}" type="parTrans" cxnId="{2EDDC44E-07AB-4725-8FF8-425369EC8357}">
      <dgm:prSet/>
      <dgm:spPr/>
      <dgm:t>
        <a:bodyPr/>
        <a:lstStyle/>
        <a:p>
          <a:endParaRPr lang="en-GB"/>
        </a:p>
      </dgm:t>
    </dgm:pt>
    <dgm:pt modelId="{86C51F7E-B1C2-44BF-83F1-80EFA4AC6733}" type="sibTrans" cxnId="{2EDDC44E-07AB-4725-8FF8-425369EC8357}">
      <dgm:prSet/>
      <dgm:spPr/>
      <dgm:t>
        <a:bodyPr/>
        <a:lstStyle/>
        <a:p>
          <a:endParaRPr lang="en-GB"/>
        </a:p>
      </dgm:t>
    </dgm:pt>
    <dgm:pt modelId="{C5DD5DE2-5B4F-4227-B6EF-F11A9E19B1E1}">
      <dgm:prSet custT="1"/>
      <dgm:spPr>
        <a:solidFill>
          <a:schemeClr val="accent1">
            <a:lumMod val="60000"/>
            <a:lumOff val="40000"/>
          </a:schemeClr>
        </a:solidFill>
        <a:effectLst>
          <a:innerShdw blurRad="63500" dist="50800" dir="2700000">
            <a:prstClr val="black">
              <a:alpha val="50000"/>
            </a:prstClr>
          </a:innerShdw>
        </a:effectLst>
      </dgm:spPr>
      <dgm:t>
        <a:bodyPr/>
        <a:lstStyle/>
        <a:p>
          <a:r>
            <a:rPr lang="en-GB" sz="1400" dirty="0" smtClean="0">
              <a:solidFill>
                <a:schemeClr val="tx1"/>
              </a:solidFill>
            </a:rPr>
            <a:t>Input </a:t>
          </a:r>
          <a:r>
            <a:rPr lang="en-GB" sz="1400" dirty="0" err="1" smtClean="0">
              <a:solidFill>
                <a:schemeClr val="tx1"/>
              </a:solidFill>
            </a:rPr>
            <a:t>pihak</a:t>
          </a:r>
          <a:r>
            <a:rPr lang="en-GB" sz="1400" dirty="0" smtClean="0">
              <a:solidFill>
                <a:schemeClr val="tx1"/>
              </a:solidFill>
            </a:rPr>
            <a:t> </a:t>
          </a:r>
          <a:r>
            <a:rPr lang="en-GB" sz="1400" dirty="0" err="1" smtClean="0">
              <a:solidFill>
                <a:schemeClr val="tx1"/>
              </a:solidFill>
            </a:rPr>
            <a:t>pemegang</a:t>
          </a:r>
          <a:r>
            <a:rPr lang="en-GB" sz="1400" dirty="0" smtClean="0">
              <a:solidFill>
                <a:schemeClr val="tx1"/>
              </a:solidFill>
            </a:rPr>
            <a:t> </a:t>
          </a:r>
          <a:r>
            <a:rPr lang="en-GB" sz="1400" dirty="0" err="1" smtClean="0">
              <a:solidFill>
                <a:schemeClr val="tx1"/>
              </a:solidFill>
            </a:rPr>
            <a:t>taruh</a:t>
          </a:r>
          <a:r>
            <a:rPr lang="en-GB" sz="1400" dirty="0" smtClean="0">
              <a:solidFill>
                <a:schemeClr val="tx1"/>
              </a:solidFill>
            </a:rPr>
            <a:t> </a:t>
          </a:r>
          <a:r>
            <a:rPr lang="en-GB" sz="1400" dirty="0" err="1" smtClean="0">
              <a:solidFill>
                <a:schemeClr val="tx1"/>
              </a:solidFill>
            </a:rPr>
            <a:t>termasuk</a:t>
          </a:r>
          <a:r>
            <a:rPr lang="en-GB" sz="1400" dirty="0" smtClean="0">
              <a:solidFill>
                <a:schemeClr val="tx1"/>
              </a:solidFill>
            </a:rPr>
            <a:t> </a:t>
          </a:r>
          <a:r>
            <a:rPr lang="en-GB" sz="1400" dirty="0" err="1" smtClean="0">
              <a:solidFill>
                <a:schemeClr val="tx1"/>
              </a:solidFill>
            </a:rPr>
            <a:t>pandangan</a:t>
          </a:r>
          <a:r>
            <a:rPr lang="en-GB" sz="1400" dirty="0" smtClean="0">
              <a:solidFill>
                <a:schemeClr val="tx1"/>
              </a:solidFill>
            </a:rPr>
            <a:t> </a:t>
          </a:r>
          <a:r>
            <a:rPr lang="en-GB" sz="1400" dirty="0" err="1" smtClean="0">
              <a:solidFill>
                <a:schemeClr val="tx1"/>
              </a:solidFill>
            </a:rPr>
            <a:t>pakar</a:t>
          </a:r>
          <a:r>
            <a:rPr lang="en-GB" sz="1400" dirty="0" smtClean="0">
              <a:solidFill>
                <a:schemeClr val="tx1"/>
              </a:solidFill>
            </a:rPr>
            <a:t> </a:t>
          </a:r>
          <a:r>
            <a:rPr lang="en-GB" sz="1400" dirty="0" err="1" smtClean="0">
              <a:solidFill>
                <a:schemeClr val="tx1"/>
              </a:solidFill>
            </a:rPr>
            <a:t>akademik</a:t>
          </a:r>
          <a:r>
            <a:rPr lang="en-GB" sz="1400" dirty="0" smtClean="0">
              <a:solidFill>
                <a:schemeClr val="tx1"/>
              </a:solidFill>
            </a:rPr>
            <a:t> (</a:t>
          </a:r>
          <a:r>
            <a:rPr lang="en-GB" sz="1400" dirty="0" err="1" smtClean="0">
              <a:solidFill>
                <a:schemeClr val="tx1"/>
              </a:solidFill>
            </a:rPr>
            <a:t>tempatan</a:t>
          </a:r>
          <a:r>
            <a:rPr lang="en-GB" sz="1400" dirty="0" smtClean="0">
              <a:solidFill>
                <a:schemeClr val="tx1"/>
              </a:solidFill>
            </a:rPr>
            <a:t> &amp; </a:t>
          </a:r>
          <a:r>
            <a:rPr lang="en-GB" sz="1400" dirty="0" err="1" smtClean="0">
              <a:solidFill>
                <a:schemeClr val="tx1"/>
              </a:solidFill>
            </a:rPr>
            <a:t>a’bangsa</a:t>
          </a:r>
          <a:r>
            <a:rPr lang="en-GB" sz="1400" dirty="0" smtClean="0">
              <a:solidFill>
                <a:schemeClr val="tx1"/>
              </a:solidFill>
            </a:rPr>
            <a:t>) </a:t>
          </a:r>
          <a:r>
            <a:rPr lang="en-GB" sz="1400" dirty="0" err="1" smtClean="0">
              <a:solidFill>
                <a:schemeClr val="tx1"/>
              </a:solidFill>
            </a:rPr>
            <a:t>dlm</a:t>
          </a:r>
          <a:r>
            <a:rPr lang="en-GB" sz="1400" dirty="0" smtClean="0">
              <a:solidFill>
                <a:schemeClr val="tx1"/>
              </a:solidFill>
            </a:rPr>
            <a:t> </a:t>
          </a:r>
          <a:r>
            <a:rPr lang="en-GB" sz="1400" dirty="0" err="1" smtClean="0">
              <a:solidFill>
                <a:schemeClr val="tx1"/>
              </a:solidFill>
            </a:rPr>
            <a:t>bidang</a:t>
          </a:r>
          <a:r>
            <a:rPr lang="en-GB" sz="1400" dirty="0" smtClean="0">
              <a:solidFill>
                <a:schemeClr val="tx1"/>
              </a:solidFill>
            </a:rPr>
            <a:t> </a:t>
          </a:r>
          <a:r>
            <a:rPr lang="en-GB" sz="1400" dirty="0" err="1" smtClean="0">
              <a:solidFill>
                <a:schemeClr val="tx1"/>
              </a:solidFill>
            </a:rPr>
            <a:t>masing-masing</a:t>
          </a:r>
          <a:r>
            <a:rPr lang="en-GB" sz="1400" dirty="0" smtClean="0">
              <a:solidFill>
                <a:schemeClr val="tx1"/>
              </a:solidFill>
            </a:rPr>
            <a:t>, </a:t>
          </a:r>
          <a:r>
            <a:rPr lang="en-GB" sz="1400" dirty="0" err="1" smtClean="0">
              <a:solidFill>
                <a:schemeClr val="tx1"/>
              </a:solidFill>
            </a:rPr>
            <a:t>Jawatankuasa</a:t>
          </a:r>
          <a:r>
            <a:rPr lang="en-GB" sz="1400" dirty="0" smtClean="0">
              <a:solidFill>
                <a:schemeClr val="tx1"/>
              </a:solidFill>
            </a:rPr>
            <a:t> </a:t>
          </a:r>
          <a:r>
            <a:rPr lang="en-GB" sz="1400" dirty="0" err="1" smtClean="0">
              <a:solidFill>
                <a:schemeClr val="tx1"/>
              </a:solidFill>
            </a:rPr>
            <a:t>Pengajian</a:t>
          </a:r>
          <a:r>
            <a:rPr lang="en-GB" sz="1400" dirty="0" smtClean="0">
              <a:solidFill>
                <a:schemeClr val="tx1"/>
              </a:solidFill>
            </a:rPr>
            <a:t> </a:t>
          </a:r>
          <a:r>
            <a:rPr lang="en-GB" sz="1400" dirty="0" err="1" smtClean="0">
              <a:solidFill>
                <a:schemeClr val="tx1"/>
              </a:solidFill>
            </a:rPr>
            <a:t>dan</a:t>
          </a:r>
          <a:r>
            <a:rPr lang="en-GB" sz="1400" dirty="0" smtClean="0">
              <a:solidFill>
                <a:schemeClr val="tx1"/>
              </a:solidFill>
            </a:rPr>
            <a:t> panel </a:t>
          </a:r>
          <a:r>
            <a:rPr lang="en-GB" sz="1400" dirty="0" err="1" smtClean="0">
              <a:solidFill>
                <a:schemeClr val="tx1"/>
              </a:solidFill>
            </a:rPr>
            <a:t>penasihat</a:t>
          </a:r>
          <a:r>
            <a:rPr lang="en-GB" sz="1400" dirty="0" smtClean="0">
              <a:solidFill>
                <a:schemeClr val="tx1"/>
              </a:solidFill>
            </a:rPr>
            <a:t> </a:t>
          </a:r>
          <a:r>
            <a:rPr lang="en-GB" sz="1400" dirty="0" err="1" smtClean="0">
              <a:solidFill>
                <a:schemeClr val="tx1"/>
              </a:solidFill>
            </a:rPr>
            <a:t>dari</a:t>
          </a:r>
          <a:r>
            <a:rPr lang="en-GB" sz="1400" dirty="0" smtClean="0">
              <a:solidFill>
                <a:schemeClr val="tx1"/>
              </a:solidFill>
            </a:rPr>
            <a:t> </a:t>
          </a:r>
          <a:r>
            <a:rPr lang="en-GB" sz="1400" dirty="0" err="1" smtClean="0">
              <a:solidFill>
                <a:schemeClr val="tx1"/>
              </a:solidFill>
            </a:rPr>
            <a:t>industri</a:t>
          </a:r>
          <a:endParaRPr lang="en-GB" sz="1400" dirty="0">
            <a:solidFill>
              <a:schemeClr val="tx1"/>
            </a:solidFill>
          </a:endParaRPr>
        </a:p>
      </dgm:t>
    </dgm:pt>
    <dgm:pt modelId="{F103EE71-F24D-41DE-B304-153B63507DBE}" type="parTrans" cxnId="{0D9AE5CF-5FAC-4D8B-8047-474AD0A1BF16}">
      <dgm:prSet/>
      <dgm:spPr/>
      <dgm:t>
        <a:bodyPr/>
        <a:lstStyle/>
        <a:p>
          <a:endParaRPr lang="en-GB"/>
        </a:p>
      </dgm:t>
    </dgm:pt>
    <dgm:pt modelId="{107DCF3C-AF26-4B2C-B25C-CA2E99C4BC7A}" type="sibTrans" cxnId="{0D9AE5CF-5FAC-4D8B-8047-474AD0A1BF16}">
      <dgm:prSet/>
      <dgm:spPr/>
      <dgm:t>
        <a:bodyPr/>
        <a:lstStyle/>
        <a:p>
          <a:endParaRPr lang="en-GB"/>
        </a:p>
      </dgm:t>
    </dgm:pt>
    <dgm:pt modelId="{78C94235-416B-41E3-82B4-B5CD006139CD}" type="pres">
      <dgm:prSet presAssocID="{4BBE6504-FA63-4EB4-AF6D-BEAAF04F9771}" presName="diagram" presStyleCnt="0">
        <dgm:presLayoutVars>
          <dgm:dir/>
          <dgm:resizeHandles val="exact"/>
        </dgm:presLayoutVars>
      </dgm:prSet>
      <dgm:spPr/>
      <dgm:t>
        <a:bodyPr/>
        <a:lstStyle/>
        <a:p>
          <a:endParaRPr lang="ms-MY"/>
        </a:p>
      </dgm:t>
    </dgm:pt>
    <dgm:pt modelId="{87FE9F51-8C19-4944-85B6-BED86C4904D7}" type="pres">
      <dgm:prSet presAssocID="{27EA4C9F-B9A7-4C9D-85E0-1D917B80696C}" presName="node" presStyleLbl="node1" presStyleIdx="0" presStyleCnt="11" custLinFactNeighborX="-1959" custLinFactNeighborY="-1933">
        <dgm:presLayoutVars>
          <dgm:bulletEnabled val="1"/>
        </dgm:presLayoutVars>
      </dgm:prSet>
      <dgm:spPr/>
      <dgm:t>
        <a:bodyPr/>
        <a:lstStyle/>
        <a:p>
          <a:endParaRPr lang="en-GB"/>
        </a:p>
      </dgm:t>
    </dgm:pt>
    <dgm:pt modelId="{F904A532-E0F2-4CC1-9B82-1D4A375F8C24}" type="pres">
      <dgm:prSet presAssocID="{2B28BE90-1C25-4E9A-A03C-AEB63144FA47}" presName="sibTrans" presStyleCnt="0"/>
      <dgm:spPr/>
    </dgm:pt>
    <dgm:pt modelId="{CC8E5F1E-A374-4D49-B406-F20A8749177F}" type="pres">
      <dgm:prSet presAssocID="{F69ECDAC-84F2-4639-8672-70C2F9972431}" presName="node" presStyleLbl="node1" presStyleIdx="1" presStyleCnt="11" custLinFactNeighborX="-3398" custLinFactNeighborY="-1257">
        <dgm:presLayoutVars>
          <dgm:bulletEnabled val="1"/>
        </dgm:presLayoutVars>
      </dgm:prSet>
      <dgm:spPr/>
      <dgm:t>
        <a:bodyPr/>
        <a:lstStyle/>
        <a:p>
          <a:endParaRPr lang="ms-MY"/>
        </a:p>
      </dgm:t>
    </dgm:pt>
    <dgm:pt modelId="{C6281C37-59CE-42C3-8EB7-8E62FA619A0F}" type="pres">
      <dgm:prSet presAssocID="{345800CA-4EBA-471A-A90E-51A06CFB221C}" presName="sibTrans" presStyleCnt="0"/>
      <dgm:spPr/>
    </dgm:pt>
    <dgm:pt modelId="{FFA6077A-4504-4C14-A820-5577F12F0C1A}" type="pres">
      <dgm:prSet presAssocID="{BE9E4468-00AD-4BF2-A250-F984CAE55B3E}" presName="node" presStyleLbl="node1" presStyleIdx="2" presStyleCnt="11" custLinFactNeighborX="-4827" custLinFactNeighborY="-1733">
        <dgm:presLayoutVars>
          <dgm:bulletEnabled val="1"/>
        </dgm:presLayoutVars>
      </dgm:prSet>
      <dgm:spPr/>
      <dgm:t>
        <a:bodyPr/>
        <a:lstStyle/>
        <a:p>
          <a:endParaRPr lang="ms-MY"/>
        </a:p>
      </dgm:t>
    </dgm:pt>
    <dgm:pt modelId="{9DD48A4B-4C15-4FB4-82D7-1F3415FF8F4C}" type="pres">
      <dgm:prSet presAssocID="{9AA4D12B-750A-4A4A-8881-8FAB1D63E1E9}" presName="sibTrans" presStyleCnt="0"/>
      <dgm:spPr/>
    </dgm:pt>
    <dgm:pt modelId="{33518A56-A07C-40E0-8291-D0FA53875241}" type="pres">
      <dgm:prSet presAssocID="{5C593224-B9A7-42E6-8A42-058234F2A21E}" presName="node" presStyleLbl="node1" presStyleIdx="3" presStyleCnt="11" custLinFactNeighborX="-4827" custLinFactNeighborY="-1733">
        <dgm:presLayoutVars>
          <dgm:bulletEnabled val="1"/>
        </dgm:presLayoutVars>
      </dgm:prSet>
      <dgm:spPr/>
      <dgm:t>
        <a:bodyPr/>
        <a:lstStyle/>
        <a:p>
          <a:endParaRPr lang="ms-MY"/>
        </a:p>
      </dgm:t>
    </dgm:pt>
    <dgm:pt modelId="{5A3DC5D8-5F14-436A-97B0-CDC132152D57}" type="pres">
      <dgm:prSet presAssocID="{74441979-EFD8-4035-8489-097AF9478AEF}" presName="sibTrans" presStyleCnt="0"/>
      <dgm:spPr/>
    </dgm:pt>
    <dgm:pt modelId="{B1577009-B859-46AB-AE39-067C9C56F38F}" type="pres">
      <dgm:prSet presAssocID="{A0A36198-4E72-4EAF-8F8D-903D3EF75CD6}" presName="node" presStyleLbl="node1" presStyleIdx="4" presStyleCnt="11" custLinFactNeighborX="-126" custLinFactNeighborY="-2382">
        <dgm:presLayoutVars>
          <dgm:bulletEnabled val="1"/>
        </dgm:presLayoutVars>
      </dgm:prSet>
      <dgm:spPr/>
      <dgm:t>
        <a:bodyPr/>
        <a:lstStyle/>
        <a:p>
          <a:endParaRPr lang="ms-MY"/>
        </a:p>
      </dgm:t>
    </dgm:pt>
    <dgm:pt modelId="{D7EE394D-8121-4A4B-8545-59943420185C}" type="pres">
      <dgm:prSet presAssocID="{E28F005A-3CFE-4B0E-96AC-9CF02D4DCB28}" presName="sibTrans" presStyleCnt="0"/>
      <dgm:spPr/>
    </dgm:pt>
    <dgm:pt modelId="{5715BE43-3F3F-47B7-98BF-0EE922C2B486}" type="pres">
      <dgm:prSet presAssocID="{8C94C96F-1E0D-43C6-8E36-14BEA28AF626}" presName="node" presStyleLbl="node1" presStyleIdx="5" presStyleCnt="11" custLinFactNeighborX="-3692" custLinFactNeighborY="-1358">
        <dgm:presLayoutVars>
          <dgm:bulletEnabled val="1"/>
        </dgm:presLayoutVars>
      </dgm:prSet>
      <dgm:spPr/>
      <dgm:t>
        <a:bodyPr/>
        <a:lstStyle/>
        <a:p>
          <a:endParaRPr lang="ms-MY"/>
        </a:p>
      </dgm:t>
    </dgm:pt>
    <dgm:pt modelId="{4C238AD9-E0CC-4D2F-B3FB-6B5097D43AFC}" type="pres">
      <dgm:prSet presAssocID="{FCD4890C-3673-4967-8392-EC8CB45EE8D5}" presName="sibTrans" presStyleCnt="0"/>
      <dgm:spPr/>
    </dgm:pt>
    <dgm:pt modelId="{89FB59C7-80BB-4FF0-874D-558D610680F5}" type="pres">
      <dgm:prSet presAssocID="{8D981FFE-3159-4199-8BD1-DE2E672D7A0C}" presName="node" presStyleLbl="node1" presStyleIdx="6" presStyleCnt="11" custLinFactNeighborX="-4827" custLinFactNeighborY="-1733">
        <dgm:presLayoutVars>
          <dgm:bulletEnabled val="1"/>
        </dgm:presLayoutVars>
      </dgm:prSet>
      <dgm:spPr/>
      <dgm:t>
        <a:bodyPr/>
        <a:lstStyle/>
        <a:p>
          <a:endParaRPr lang="ms-MY"/>
        </a:p>
      </dgm:t>
    </dgm:pt>
    <dgm:pt modelId="{92868A18-40A5-4E94-83C2-C03A30A969C3}" type="pres">
      <dgm:prSet presAssocID="{4BE0D5FB-5E38-48A4-A028-2C40E1D26500}" presName="sibTrans" presStyleCnt="0"/>
      <dgm:spPr/>
    </dgm:pt>
    <dgm:pt modelId="{F3CFBBA7-90E3-4BF5-95DA-77890B7E4BB7}" type="pres">
      <dgm:prSet presAssocID="{E4B157B8-44BD-4589-ACF0-651F61514153}" presName="node" presStyleLbl="node1" presStyleIdx="7" presStyleCnt="11" custLinFactNeighborX="-4827" custLinFactNeighborY="-1733">
        <dgm:presLayoutVars>
          <dgm:bulletEnabled val="1"/>
        </dgm:presLayoutVars>
      </dgm:prSet>
      <dgm:spPr/>
      <dgm:t>
        <a:bodyPr/>
        <a:lstStyle/>
        <a:p>
          <a:endParaRPr lang="ms-MY"/>
        </a:p>
      </dgm:t>
    </dgm:pt>
    <dgm:pt modelId="{8D021774-E000-4B6C-9CFC-28E6CA0A5276}" type="pres">
      <dgm:prSet presAssocID="{31DA9076-63B5-40C6-9B8E-404A4882E36A}" presName="sibTrans" presStyleCnt="0"/>
      <dgm:spPr/>
    </dgm:pt>
    <dgm:pt modelId="{C0ED46C5-3C2C-4BA9-8818-76AC8EAE3021}" type="pres">
      <dgm:prSet presAssocID="{CA85D4D3-C340-47F7-A53A-CF3CB68F1C2E}" presName="node" presStyleLbl="node1" presStyleIdx="8" presStyleCnt="11">
        <dgm:presLayoutVars>
          <dgm:bulletEnabled val="1"/>
        </dgm:presLayoutVars>
      </dgm:prSet>
      <dgm:spPr/>
      <dgm:t>
        <a:bodyPr/>
        <a:lstStyle/>
        <a:p>
          <a:endParaRPr lang="ms-MY"/>
        </a:p>
      </dgm:t>
    </dgm:pt>
    <dgm:pt modelId="{20EB9CBF-D2C9-4E07-A359-BB0752AD957A}" type="pres">
      <dgm:prSet presAssocID="{3B744528-C0C5-47C9-9012-B35D627CDCB9}" presName="sibTrans" presStyleCnt="0"/>
      <dgm:spPr/>
    </dgm:pt>
    <dgm:pt modelId="{EBDDBEB3-A868-4CE4-B685-01AF2D151226}" type="pres">
      <dgm:prSet presAssocID="{0B219551-CB07-4F73-AF7E-757FC667AC4B}" presName="node" presStyleLbl="node1" presStyleIdx="9" presStyleCnt="11">
        <dgm:presLayoutVars>
          <dgm:bulletEnabled val="1"/>
        </dgm:presLayoutVars>
      </dgm:prSet>
      <dgm:spPr/>
      <dgm:t>
        <a:bodyPr/>
        <a:lstStyle/>
        <a:p>
          <a:endParaRPr lang="ms-MY"/>
        </a:p>
      </dgm:t>
    </dgm:pt>
    <dgm:pt modelId="{A755FC4E-D78C-436F-9C5F-19BD68CB2B43}" type="pres">
      <dgm:prSet presAssocID="{86C51F7E-B1C2-44BF-83F1-80EFA4AC6733}" presName="sibTrans" presStyleCnt="0"/>
      <dgm:spPr/>
    </dgm:pt>
    <dgm:pt modelId="{A84467AD-37A7-4369-8369-B04470117C9B}" type="pres">
      <dgm:prSet presAssocID="{C5DD5DE2-5B4F-4227-B6EF-F11A9E19B1E1}" presName="node" presStyleLbl="node1" presStyleIdx="10" presStyleCnt="11">
        <dgm:presLayoutVars>
          <dgm:bulletEnabled val="1"/>
        </dgm:presLayoutVars>
      </dgm:prSet>
      <dgm:spPr/>
      <dgm:t>
        <a:bodyPr/>
        <a:lstStyle/>
        <a:p>
          <a:endParaRPr lang="en-GB"/>
        </a:p>
      </dgm:t>
    </dgm:pt>
  </dgm:ptLst>
  <dgm:cxnLst>
    <dgm:cxn modelId="{E5A777E0-4CE6-45CD-AE70-6226409E950A}" type="presOf" srcId="{27EA4C9F-B9A7-4C9D-85E0-1D917B80696C}" destId="{87FE9F51-8C19-4944-85B6-BED86C4904D7}" srcOrd="0" destOrd="0" presId="urn:microsoft.com/office/officeart/2005/8/layout/default#1"/>
    <dgm:cxn modelId="{B0668108-6658-437E-AB36-A8F3BFA41B4A}" srcId="{4BBE6504-FA63-4EB4-AF6D-BEAAF04F9771}" destId="{F69ECDAC-84F2-4639-8672-70C2F9972431}" srcOrd="1" destOrd="0" parTransId="{A0EAE772-2FD1-49F2-A118-20DBF1DB3527}" sibTransId="{345800CA-4EBA-471A-A90E-51A06CFB221C}"/>
    <dgm:cxn modelId="{83F3A648-7A45-416C-9623-A2AFDC408EE2}" type="presOf" srcId="{8D981FFE-3159-4199-8BD1-DE2E672D7A0C}" destId="{89FB59C7-80BB-4FF0-874D-558D610680F5}" srcOrd="0" destOrd="0" presId="urn:microsoft.com/office/officeart/2005/8/layout/default#1"/>
    <dgm:cxn modelId="{8B35C6E6-B8B4-41E6-84FA-F03CF670664C}" srcId="{4BBE6504-FA63-4EB4-AF6D-BEAAF04F9771}" destId="{BE9E4468-00AD-4BF2-A250-F984CAE55B3E}" srcOrd="2" destOrd="0" parTransId="{E4C00879-C90F-44E2-A2A6-778602AF68A9}" sibTransId="{9AA4D12B-750A-4A4A-8881-8FAB1D63E1E9}"/>
    <dgm:cxn modelId="{0D9AE5CF-5FAC-4D8B-8047-474AD0A1BF16}" srcId="{4BBE6504-FA63-4EB4-AF6D-BEAAF04F9771}" destId="{C5DD5DE2-5B4F-4227-B6EF-F11A9E19B1E1}" srcOrd="10" destOrd="0" parTransId="{F103EE71-F24D-41DE-B304-153B63507DBE}" sibTransId="{107DCF3C-AF26-4B2C-B25C-CA2E99C4BC7A}"/>
    <dgm:cxn modelId="{0EC6A295-8EA9-4BC9-8D16-BC094B389F8C}" type="presOf" srcId="{5C593224-B9A7-42E6-8A42-058234F2A21E}" destId="{33518A56-A07C-40E0-8291-D0FA53875241}" srcOrd="0" destOrd="0" presId="urn:microsoft.com/office/officeart/2005/8/layout/default#1"/>
    <dgm:cxn modelId="{3F0C99D8-6B31-42E9-8400-ED75CA44E95B}" type="presOf" srcId="{4BBE6504-FA63-4EB4-AF6D-BEAAF04F9771}" destId="{78C94235-416B-41E3-82B4-B5CD006139CD}" srcOrd="0" destOrd="0" presId="urn:microsoft.com/office/officeart/2005/8/layout/default#1"/>
    <dgm:cxn modelId="{57AF3249-7694-4D4A-8DA5-7D3E7F148B48}" type="presOf" srcId="{8C94C96F-1E0D-43C6-8E36-14BEA28AF626}" destId="{5715BE43-3F3F-47B7-98BF-0EE922C2B486}" srcOrd="0" destOrd="0" presId="urn:microsoft.com/office/officeart/2005/8/layout/default#1"/>
    <dgm:cxn modelId="{1026FF07-9ADC-478B-8EAC-FA62F85C773B}" srcId="{4BBE6504-FA63-4EB4-AF6D-BEAAF04F9771}" destId="{8C94C96F-1E0D-43C6-8E36-14BEA28AF626}" srcOrd="5" destOrd="0" parTransId="{497D8E67-4ABB-4F36-99B0-81CEF9266AE2}" sibTransId="{FCD4890C-3673-4967-8392-EC8CB45EE8D5}"/>
    <dgm:cxn modelId="{FED65D55-6E88-4A8D-9B96-D3346826C548}" type="presOf" srcId="{BE9E4468-00AD-4BF2-A250-F984CAE55B3E}" destId="{FFA6077A-4504-4C14-A820-5577F12F0C1A}" srcOrd="0" destOrd="0" presId="urn:microsoft.com/office/officeart/2005/8/layout/default#1"/>
    <dgm:cxn modelId="{A0452FA9-9376-40AC-9EC7-7595870C0D32}" type="presOf" srcId="{CA85D4D3-C340-47F7-A53A-CF3CB68F1C2E}" destId="{C0ED46C5-3C2C-4BA9-8818-76AC8EAE3021}" srcOrd="0" destOrd="0" presId="urn:microsoft.com/office/officeart/2005/8/layout/default#1"/>
    <dgm:cxn modelId="{04B9F36B-7040-49BB-9CEB-1608D7DD6F65}" type="presOf" srcId="{0B219551-CB07-4F73-AF7E-757FC667AC4B}" destId="{EBDDBEB3-A868-4CE4-B685-01AF2D151226}" srcOrd="0" destOrd="0" presId="urn:microsoft.com/office/officeart/2005/8/layout/default#1"/>
    <dgm:cxn modelId="{52F1BD19-8E69-4AA1-A835-18C76482F9B6}" srcId="{4BBE6504-FA63-4EB4-AF6D-BEAAF04F9771}" destId="{8D981FFE-3159-4199-8BD1-DE2E672D7A0C}" srcOrd="6" destOrd="0" parTransId="{39FCF65D-5931-4CD7-B863-61A3B43C1385}" sibTransId="{4BE0D5FB-5E38-48A4-A028-2C40E1D26500}"/>
    <dgm:cxn modelId="{DB45D94D-CB13-4C3A-8FDC-96FE92DAD564}" type="presOf" srcId="{E4B157B8-44BD-4589-ACF0-651F61514153}" destId="{F3CFBBA7-90E3-4BF5-95DA-77890B7E4BB7}" srcOrd="0" destOrd="0" presId="urn:microsoft.com/office/officeart/2005/8/layout/default#1"/>
    <dgm:cxn modelId="{CA68B49D-34B1-4DD3-8C00-F0FC690EAB27}" srcId="{4BBE6504-FA63-4EB4-AF6D-BEAAF04F9771}" destId="{A0A36198-4E72-4EAF-8F8D-903D3EF75CD6}" srcOrd="4" destOrd="0" parTransId="{9F8D767F-DCC5-479F-9B47-273A17CF9033}" sibTransId="{E28F005A-3CFE-4B0E-96AC-9CF02D4DCB28}"/>
    <dgm:cxn modelId="{B089C34D-D825-412A-A90B-BB9F16360794}" srcId="{4BBE6504-FA63-4EB4-AF6D-BEAAF04F9771}" destId="{CA85D4D3-C340-47F7-A53A-CF3CB68F1C2E}" srcOrd="8" destOrd="0" parTransId="{6ED2C632-AF4D-4F6E-9524-E68DCAA8B898}" sibTransId="{3B744528-C0C5-47C9-9012-B35D627CDCB9}"/>
    <dgm:cxn modelId="{22E8DE61-872E-48DC-8B45-395BE98A6CFD}" srcId="{4BBE6504-FA63-4EB4-AF6D-BEAAF04F9771}" destId="{27EA4C9F-B9A7-4C9D-85E0-1D917B80696C}" srcOrd="0" destOrd="0" parTransId="{099F957F-2611-4CF7-8C98-E5C9D49858F0}" sibTransId="{2B28BE90-1C25-4E9A-A03C-AEB63144FA47}"/>
    <dgm:cxn modelId="{23F05E81-4A18-414E-A3FD-576756D464A3}" type="presOf" srcId="{F69ECDAC-84F2-4639-8672-70C2F9972431}" destId="{CC8E5F1E-A374-4D49-B406-F20A8749177F}" srcOrd="0" destOrd="0" presId="urn:microsoft.com/office/officeart/2005/8/layout/default#1"/>
    <dgm:cxn modelId="{2EDDC44E-07AB-4725-8FF8-425369EC8357}" srcId="{4BBE6504-FA63-4EB4-AF6D-BEAAF04F9771}" destId="{0B219551-CB07-4F73-AF7E-757FC667AC4B}" srcOrd="9" destOrd="0" parTransId="{75611DBC-E781-4327-A980-55AA845FF9F6}" sibTransId="{86C51F7E-B1C2-44BF-83F1-80EFA4AC6733}"/>
    <dgm:cxn modelId="{13CF4BB4-919C-47F1-9B0F-FD4DB27E2242}" type="presOf" srcId="{C5DD5DE2-5B4F-4227-B6EF-F11A9E19B1E1}" destId="{A84467AD-37A7-4369-8369-B04470117C9B}" srcOrd="0" destOrd="0" presId="urn:microsoft.com/office/officeart/2005/8/layout/default#1"/>
    <dgm:cxn modelId="{A336329E-5874-472F-B9AA-98761B2151DF}" srcId="{4BBE6504-FA63-4EB4-AF6D-BEAAF04F9771}" destId="{E4B157B8-44BD-4589-ACF0-651F61514153}" srcOrd="7" destOrd="0" parTransId="{19166C60-7E75-41D6-AD1C-FC0F7EBB6147}" sibTransId="{31DA9076-63B5-40C6-9B8E-404A4882E36A}"/>
    <dgm:cxn modelId="{F02B6044-A5CC-4D16-897D-FCCDE611BDC6}" type="presOf" srcId="{A0A36198-4E72-4EAF-8F8D-903D3EF75CD6}" destId="{B1577009-B859-46AB-AE39-067C9C56F38F}" srcOrd="0" destOrd="0" presId="urn:microsoft.com/office/officeart/2005/8/layout/default#1"/>
    <dgm:cxn modelId="{CB1E7A76-9C91-4D92-9C63-FC738468BBB1}" srcId="{4BBE6504-FA63-4EB4-AF6D-BEAAF04F9771}" destId="{5C593224-B9A7-42E6-8A42-058234F2A21E}" srcOrd="3" destOrd="0" parTransId="{EACD9F3D-D06D-46A2-819B-056DE357F85E}" sibTransId="{74441979-EFD8-4035-8489-097AF9478AEF}"/>
    <dgm:cxn modelId="{FEE95E3D-9555-4FEB-935E-B47E363CBDE6}" type="presParOf" srcId="{78C94235-416B-41E3-82B4-B5CD006139CD}" destId="{87FE9F51-8C19-4944-85B6-BED86C4904D7}" srcOrd="0" destOrd="0" presId="urn:microsoft.com/office/officeart/2005/8/layout/default#1"/>
    <dgm:cxn modelId="{B06142B8-85A6-4727-9B48-D959BD2D3DB9}" type="presParOf" srcId="{78C94235-416B-41E3-82B4-B5CD006139CD}" destId="{F904A532-E0F2-4CC1-9B82-1D4A375F8C24}" srcOrd="1" destOrd="0" presId="urn:microsoft.com/office/officeart/2005/8/layout/default#1"/>
    <dgm:cxn modelId="{9C39C8B2-0757-4DF0-93F8-CA2093E51D54}" type="presParOf" srcId="{78C94235-416B-41E3-82B4-B5CD006139CD}" destId="{CC8E5F1E-A374-4D49-B406-F20A8749177F}" srcOrd="2" destOrd="0" presId="urn:microsoft.com/office/officeart/2005/8/layout/default#1"/>
    <dgm:cxn modelId="{B7BDA547-F058-4D0B-87AB-D0BEBED24673}" type="presParOf" srcId="{78C94235-416B-41E3-82B4-B5CD006139CD}" destId="{C6281C37-59CE-42C3-8EB7-8E62FA619A0F}" srcOrd="3" destOrd="0" presId="urn:microsoft.com/office/officeart/2005/8/layout/default#1"/>
    <dgm:cxn modelId="{E59CDE5C-E9D5-4468-A02D-EE1F613A3F0E}" type="presParOf" srcId="{78C94235-416B-41E3-82B4-B5CD006139CD}" destId="{FFA6077A-4504-4C14-A820-5577F12F0C1A}" srcOrd="4" destOrd="0" presId="urn:microsoft.com/office/officeart/2005/8/layout/default#1"/>
    <dgm:cxn modelId="{70220350-5145-4419-A18F-83B667054B0C}" type="presParOf" srcId="{78C94235-416B-41E3-82B4-B5CD006139CD}" destId="{9DD48A4B-4C15-4FB4-82D7-1F3415FF8F4C}" srcOrd="5" destOrd="0" presId="urn:microsoft.com/office/officeart/2005/8/layout/default#1"/>
    <dgm:cxn modelId="{6AA7CEBE-5B0F-4415-871C-79930190EB8D}" type="presParOf" srcId="{78C94235-416B-41E3-82B4-B5CD006139CD}" destId="{33518A56-A07C-40E0-8291-D0FA53875241}" srcOrd="6" destOrd="0" presId="urn:microsoft.com/office/officeart/2005/8/layout/default#1"/>
    <dgm:cxn modelId="{9D4E9A4F-36BA-419A-A9C8-9BEEDC2D8B62}" type="presParOf" srcId="{78C94235-416B-41E3-82B4-B5CD006139CD}" destId="{5A3DC5D8-5F14-436A-97B0-CDC132152D57}" srcOrd="7" destOrd="0" presId="urn:microsoft.com/office/officeart/2005/8/layout/default#1"/>
    <dgm:cxn modelId="{BCEF3850-E000-4711-AF19-6B893DA62056}" type="presParOf" srcId="{78C94235-416B-41E3-82B4-B5CD006139CD}" destId="{B1577009-B859-46AB-AE39-067C9C56F38F}" srcOrd="8" destOrd="0" presId="urn:microsoft.com/office/officeart/2005/8/layout/default#1"/>
    <dgm:cxn modelId="{E8E249DA-03C2-4F5D-AB64-CC9DC5C63AEC}" type="presParOf" srcId="{78C94235-416B-41E3-82B4-B5CD006139CD}" destId="{D7EE394D-8121-4A4B-8545-59943420185C}" srcOrd="9" destOrd="0" presId="urn:microsoft.com/office/officeart/2005/8/layout/default#1"/>
    <dgm:cxn modelId="{ABDBE780-6ED1-41D3-A6C9-BACFD725E08E}" type="presParOf" srcId="{78C94235-416B-41E3-82B4-B5CD006139CD}" destId="{5715BE43-3F3F-47B7-98BF-0EE922C2B486}" srcOrd="10" destOrd="0" presId="urn:microsoft.com/office/officeart/2005/8/layout/default#1"/>
    <dgm:cxn modelId="{EFE12CF1-9E70-4DCE-958B-1715286FB526}" type="presParOf" srcId="{78C94235-416B-41E3-82B4-B5CD006139CD}" destId="{4C238AD9-E0CC-4D2F-B3FB-6B5097D43AFC}" srcOrd="11" destOrd="0" presId="urn:microsoft.com/office/officeart/2005/8/layout/default#1"/>
    <dgm:cxn modelId="{D4972588-B494-47DD-92B5-4C86A0CD9C71}" type="presParOf" srcId="{78C94235-416B-41E3-82B4-B5CD006139CD}" destId="{89FB59C7-80BB-4FF0-874D-558D610680F5}" srcOrd="12" destOrd="0" presId="urn:microsoft.com/office/officeart/2005/8/layout/default#1"/>
    <dgm:cxn modelId="{34D34A16-A654-47CC-AA3B-440162A5C644}" type="presParOf" srcId="{78C94235-416B-41E3-82B4-B5CD006139CD}" destId="{92868A18-40A5-4E94-83C2-C03A30A969C3}" srcOrd="13" destOrd="0" presId="urn:microsoft.com/office/officeart/2005/8/layout/default#1"/>
    <dgm:cxn modelId="{91D0FEE9-EBAD-48A1-AC14-A0A12C68ACF2}" type="presParOf" srcId="{78C94235-416B-41E3-82B4-B5CD006139CD}" destId="{F3CFBBA7-90E3-4BF5-95DA-77890B7E4BB7}" srcOrd="14" destOrd="0" presId="urn:microsoft.com/office/officeart/2005/8/layout/default#1"/>
    <dgm:cxn modelId="{09FDE384-8CB2-4BA8-AA81-B92898B74D79}" type="presParOf" srcId="{78C94235-416B-41E3-82B4-B5CD006139CD}" destId="{8D021774-E000-4B6C-9CFC-28E6CA0A5276}" srcOrd="15" destOrd="0" presId="urn:microsoft.com/office/officeart/2005/8/layout/default#1"/>
    <dgm:cxn modelId="{C830BD47-C0EA-43D2-BACB-42A4577D0C0A}" type="presParOf" srcId="{78C94235-416B-41E3-82B4-B5CD006139CD}" destId="{C0ED46C5-3C2C-4BA9-8818-76AC8EAE3021}" srcOrd="16" destOrd="0" presId="urn:microsoft.com/office/officeart/2005/8/layout/default#1"/>
    <dgm:cxn modelId="{75BBF8EA-9BCD-4A4A-B928-BC2E8F8E58BC}" type="presParOf" srcId="{78C94235-416B-41E3-82B4-B5CD006139CD}" destId="{20EB9CBF-D2C9-4E07-A359-BB0752AD957A}" srcOrd="17" destOrd="0" presId="urn:microsoft.com/office/officeart/2005/8/layout/default#1"/>
    <dgm:cxn modelId="{CEF6F5C1-E8DC-447C-8EF6-2667E13D0D0D}" type="presParOf" srcId="{78C94235-416B-41E3-82B4-B5CD006139CD}" destId="{EBDDBEB3-A868-4CE4-B685-01AF2D151226}" srcOrd="18" destOrd="0" presId="urn:microsoft.com/office/officeart/2005/8/layout/default#1"/>
    <dgm:cxn modelId="{756E4D12-EF74-47F9-BED3-F81972E69D78}" type="presParOf" srcId="{78C94235-416B-41E3-82B4-B5CD006139CD}" destId="{A755FC4E-D78C-436F-9C5F-19BD68CB2B43}" srcOrd="19" destOrd="0" presId="urn:microsoft.com/office/officeart/2005/8/layout/default#1"/>
    <dgm:cxn modelId="{DF01D92F-E995-411C-B882-853D49FDD6D2}" type="presParOf" srcId="{78C94235-416B-41E3-82B4-B5CD006139CD}" destId="{A84467AD-37A7-4369-8369-B04470117C9B}" srcOrd="20" destOrd="0" presId="urn:microsoft.com/office/officeart/2005/8/layout/defaul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CB0868-2F08-41D5-8428-0BA0B8AB7C4D}" type="doc">
      <dgm:prSet loTypeId="urn:microsoft.com/office/officeart/2005/8/layout/default#1" loCatId="list" qsTypeId="urn:microsoft.com/office/officeart/2005/8/quickstyle/3d7#1" qsCatId="3D" csTypeId="urn:microsoft.com/office/officeart/2005/8/colors/accent1_2#1" csCatId="accent1" phldr="1"/>
      <dgm:spPr/>
      <dgm:t>
        <a:bodyPr/>
        <a:lstStyle/>
        <a:p>
          <a:endParaRPr lang="ms-MY"/>
        </a:p>
      </dgm:t>
    </dgm:pt>
    <dgm:pt modelId="{42C0A70D-B9AD-4CFB-9968-FE516EA74C97}">
      <dgm:prSet phldrT="[Text]" custT="1"/>
      <dgm:spPr/>
      <dgm:t>
        <a:bodyPr/>
        <a:lstStyle/>
        <a:p>
          <a:r>
            <a:rPr lang="en-US" sz="1400" dirty="0" smtClean="0"/>
            <a:t>Nama UA</a:t>
          </a:r>
          <a:endParaRPr lang="ms-MY" sz="1400" dirty="0"/>
        </a:p>
      </dgm:t>
    </dgm:pt>
    <dgm:pt modelId="{CEDCF377-5982-41FC-BD8A-8DE8AC922CA1}" type="parTrans" cxnId="{8D57D1ED-5F65-4AB7-91AC-709D39D87F63}">
      <dgm:prSet/>
      <dgm:spPr/>
      <dgm:t>
        <a:bodyPr/>
        <a:lstStyle/>
        <a:p>
          <a:endParaRPr lang="ms-MY"/>
        </a:p>
      </dgm:t>
    </dgm:pt>
    <dgm:pt modelId="{97E59795-F09F-4889-878D-666F4A9E6A5B}" type="sibTrans" cxnId="{8D57D1ED-5F65-4AB7-91AC-709D39D87F63}">
      <dgm:prSet/>
      <dgm:spPr/>
      <dgm:t>
        <a:bodyPr/>
        <a:lstStyle/>
        <a:p>
          <a:endParaRPr lang="ms-MY"/>
        </a:p>
      </dgm:t>
    </dgm:pt>
    <dgm:pt modelId="{E3777EB4-25D9-4C68-83F2-85AEAED80D5C}">
      <dgm:prSet phldrT="[Text]" custT="1"/>
      <dgm:spPr/>
      <dgm:t>
        <a:bodyPr/>
        <a:lstStyle/>
        <a:p>
          <a:r>
            <a:rPr lang="en-US" sz="1400" dirty="0" smtClean="0"/>
            <a:t>Visi, Misi, Matlamat</a:t>
          </a:r>
          <a:endParaRPr lang="ms-MY" sz="1400" dirty="0"/>
        </a:p>
      </dgm:t>
    </dgm:pt>
    <dgm:pt modelId="{4DEE5647-0DDC-4460-9ECE-F1420FBAE263}" type="parTrans" cxnId="{57213D10-07E9-4F5C-9809-96EF4E307120}">
      <dgm:prSet/>
      <dgm:spPr/>
      <dgm:t>
        <a:bodyPr/>
        <a:lstStyle/>
        <a:p>
          <a:endParaRPr lang="ms-MY"/>
        </a:p>
      </dgm:t>
    </dgm:pt>
    <dgm:pt modelId="{D8670079-E9BF-44EF-B0F3-ADF0D116EA3D}" type="sibTrans" cxnId="{57213D10-07E9-4F5C-9809-96EF4E307120}">
      <dgm:prSet/>
      <dgm:spPr/>
      <dgm:t>
        <a:bodyPr/>
        <a:lstStyle/>
        <a:p>
          <a:endParaRPr lang="ms-MY"/>
        </a:p>
      </dgm:t>
    </dgm:pt>
    <dgm:pt modelId="{4DF7139C-7B11-4DF5-ADD7-D116ED05763F}">
      <dgm:prSet phldrT="[Text]" custT="1"/>
      <dgm:spPr/>
      <dgm:t>
        <a:bodyPr/>
        <a:lstStyle/>
        <a:p>
          <a:r>
            <a:rPr lang="en-US" sz="1400" dirty="0" smtClean="0"/>
            <a:t>Bidang Tujahan</a:t>
          </a:r>
          <a:endParaRPr lang="ms-MY" sz="1400" dirty="0"/>
        </a:p>
      </dgm:t>
    </dgm:pt>
    <dgm:pt modelId="{7AA07799-C3F6-436F-BE39-6156840D0659}" type="parTrans" cxnId="{0DEFE8BB-6F03-46BE-8768-8E87FC8709A6}">
      <dgm:prSet/>
      <dgm:spPr/>
      <dgm:t>
        <a:bodyPr/>
        <a:lstStyle/>
        <a:p>
          <a:endParaRPr lang="ms-MY"/>
        </a:p>
      </dgm:t>
    </dgm:pt>
    <dgm:pt modelId="{47D86CA9-CE8B-4DD3-B397-116315EB478F}" type="sibTrans" cxnId="{0DEFE8BB-6F03-46BE-8768-8E87FC8709A6}">
      <dgm:prSet/>
      <dgm:spPr/>
      <dgm:t>
        <a:bodyPr/>
        <a:lstStyle/>
        <a:p>
          <a:endParaRPr lang="ms-MY"/>
        </a:p>
      </dgm:t>
    </dgm:pt>
    <dgm:pt modelId="{4C7BC2A3-F648-49F3-8928-A8CDEB6CF15A}">
      <dgm:prSet phldrT="[Text]" custT="1"/>
      <dgm:spPr/>
      <dgm:t>
        <a:bodyPr/>
        <a:lstStyle/>
        <a:p>
          <a:r>
            <a:rPr lang="en-US" sz="1400" dirty="0" smtClean="0"/>
            <a:t>Entiti akademik memohon</a:t>
          </a:r>
          <a:endParaRPr lang="ms-MY" sz="1400" dirty="0"/>
        </a:p>
      </dgm:t>
    </dgm:pt>
    <dgm:pt modelId="{E3ED62FF-3EBE-4549-9CF6-F0C5D8FD23E2}" type="parTrans" cxnId="{805EAAA2-5786-4CFE-A812-8BE89AB75613}">
      <dgm:prSet/>
      <dgm:spPr/>
      <dgm:t>
        <a:bodyPr/>
        <a:lstStyle/>
        <a:p>
          <a:endParaRPr lang="ms-MY"/>
        </a:p>
      </dgm:t>
    </dgm:pt>
    <dgm:pt modelId="{4077FBB6-21EE-4F54-9354-91C856B3B66C}" type="sibTrans" cxnId="{805EAAA2-5786-4CFE-A812-8BE89AB75613}">
      <dgm:prSet/>
      <dgm:spPr/>
      <dgm:t>
        <a:bodyPr/>
        <a:lstStyle/>
        <a:p>
          <a:endParaRPr lang="ms-MY"/>
        </a:p>
      </dgm:t>
    </dgm:pt>
    <dgm:pt modelId="{2E3DF3B7-5C85-451A-9BC4-FC51187C10CE}">
      <dgm:prSet phldrT="[Text]" custT="1"/>
      <dgm:spPr/>
      <dgm:t>
        <a:bodyPr/>
        <a:lstStyle/>
        <a:p>
          <a:r>
            <a:rPr lang="en-US" sz="1400" dirty="0" smtClean="0"/>
            <a:t>Lokasi penawaran</a:t>
          </a:r>
          <a:endParaRPr lang="ms-MY" sz="1400" dirty="0"/>
        </a:p>
      </dgm:t>
    </dgm:pt>
    <dgm:pt modelId="{075BB8C8-3911-4DE4-A3EB-5CA51274BBA9}" type="parTrans" cxnId="{44AE8AFB-EBBC-462B-8B9F-4ACBD7924F04}">
      <dgm:prSet/>
      <dgm:spPr/>
      <dgm:t>
        <a:bodyPr/>
        <a:lstStyle/>
        <a:p>
          <a:endParaRPr lang="ms-MY"/>
        </a:p>
      </dgm:t>
    </dgm:pt>
    <dgm:pt modelId="{A774EA29-D47D-4CC1-8215-F5E34785E04C}" type="sibTrans" cxnId="{44AE8AFB-EBBC-462B-8B9F-4ACBD7924F04}">
      <dgm:prSet/>
      <dgm:spPr/>
      <dgm:t>
        <a:bodyPr/>
        <a:lstStyle/>
        <a:p>
          <a:endParaRPr lang="ms-MY"/>
        </a:p>
      </dgm:t>
    </dgm:pt>
    <dgm:pt modelId="{BA5EAE4C-2C67-4751-B974-4034AAF595F5}">
      <dgm:prSet custT="1"/>
      <dgm:spPr/>
      <dgm:t>
        <a:bodyPr/>
        <a:lstStyle/>
        <a:p>
          <a:r>
            <a:rPr lang="en-US" sz="1400" dirty="0" smtClean="0"/>
            <a:t>Tujuan</a:t>
          </a:r>
          <a:endParaRPr lang="ms-MY" sz="1400" dirty="0"/>
        </a:p>
      </dgm:t>
    </dgm:pt>
    <dgm:pt modelId="{7A8CBCD3-C5E0-4784-9389-02B4557AB4AB}" type="parTrans" cxnId="{FE085935-84FC-475A-9A5A-7E6CA2B55C8A}">
      <dgm:prSet/>
      <dgm:spPr/>
      <dgm:t>
        <a:bodyPr/>
        <a:lstStyle/>
        <a:p>
          <a:endParaRPr lang="ms-MY"/>
        </a:p>
      </dgm:t>
    </dgm:pt>
    <dgm:pt modelId="{67A7A408-54B4-4709-A06A-C4EA76005DB5}" type="sibTrans" cxnId="{FE085935-84FC-475A-9A5A-7E6CA2B55C8A}">
      <dgm:prSet/>
      <dgm:spPr/>
      <dgm:t>
        <a:bodyPr/>
        <a:lstStyle/>
        <a:p>
          <a:endParaRPr lang="ms-MY"/>
        </a:p>
      </dgm:t>
    </dgm:pt>
    <dgm:pt modelId="{AC7CC1F6-19C1-4DAB-9F0D-B8BCB255CD1A}">
      <dgm:prSet custT="1"/>
      <dgm:spPr/>
      <dgm:t>
        <a:bodyPr/>
        <a:lstStyle/>
        <a:p>
          <a:r>
            <a:rPr lang="en-US" sz="1400" dirty="0" smtClean="0"/>
            <a:t>Program akademik yang dipohon</a:t>
          </a:r>
          <a:endParaRPr lang="ms-MY" sz="1400" dirty="0"/>
        </a:p>
      </dgm:t>
    </dgm:pt>
    <dgm:pt modelId="{D7EEC2EE-2D48-4864-B4E2-BF5455749F54}" type="parTrans" cxnId="{0930BCBC-2EF4-4215-B787-B791CE882ECB}">
      <dgm:prSet/>
      <dgm:spPr/>
      <dgm:t>
        <a:bodyPr/>
        <a:lstStyle/>
        <a:p>
          <a:endParaRPr lang="ms-MY"/>
        </a:p>
      </dgm:t>
    </dgm:pt>
    <dgm:pt modelId="{C050DD8E-6822-478D-957A-94FE48396558}" type="sibTrans" cxnId="{0930BCBC-2EF4-4215-B787-B791CE882ECB}">
      <dgm:prSet/>
      <dgm:spPr/>
      <dgm:t>
        <a:bodyPr/>
        <a:lstStyle/>
        <a:p>
          <a:endParaRPr lang="ms-MY"/>
        </a:p>
      </dgm:t>
    </dgm:pt>
    <dgm:pt modelId="{04E298A4-A96A-461B-9462-5802DCA4079C}">
      <dgm:prSet custT="1"/>
      <dgm:spPr/>
      <dgm:t>
        <a:bodyPr/>
        <a:lstStyle/>
        <a:p>
          <a:r>
            <a:rPr lang="en-US" sz="1400" dirty="0" smtClean="0"/>
            <a:t>Tahap MQF</a:t>
          </a:r>
          <a:endParaRPr lang="ms-MY" sz="1400" dirty="0"/>
        </a:p>
      </dgm:t>
    </dgm:pt>
    <dgm:pt modelId="{E62308E6-86D5-42F5-82F3-949D6075EC28}" type="parTrans" cxnId="{67A835FB-31C0-4374-8BDC-683CF1C65927}">
      <dgm:prSet/>
      <dgm:spPr/>
      <dgm:t>
        <a:bodyPr/>
        <a:lstStyle/>
        <a:p>
          <a:endParaRPr lang="ms-MY"/>
        </a:p>
      </dgm:t>
    </dgm:pt>
    <dgm:pt modelId="{6DDF3F09-AF95-4676-821E-C0D90AC4F553}" type="sibTrans" cxnId="{67A835FB-31C0-4374-8BDC-683CF1C65927}">
      <dgm:prSet/>
      <dgm:spPr/>
      <dgm:t>
        <a:bodyPr/>
        <a:lstStyle/>
        <a:p>
          <a:endParaRPr lang="ms-MY"/>
        </a:p>
      </dgm:t>
    </dgm:pt>
    <dgm:pt modelId="{118B3FAC-0202-4868-BC29-B915CBC76540}">
      <dgm:prSet custT="1"/>
      <dgm:spPr/>
      <dgm:t>
        <a:bodyPr/>
        <a:lstStyle/>
        <a:p>
          <a:r>
            <a:rPr lang="en-US" sz="1400" dirty="0" smtClean="0"/>
            <a:t>NEC</a:t>
          </a:r>
          <a:endParaRPr lang="ms-MY" sz="1400" dirty="0"/>
        </a:p>
      </dgm:t>
    </dgm:pt>
    <dgm:pt modelId="{FD4CD98F-9870-45A6-8B55-B473F09B1796}" type="parTrans" cxnId="{9F6E9F42-FC75-43C7-B272-E8CDE07F3849}">
      <dgm:prSet/>
      <dgm:spPr/>
      <dgm:t>
        <a:bodyPr/>
        <a:lstStyle/>
        <a:p>
          <a:endParaRPr lang="ms-MY"/>
        </a:p>
      </dgm:t>
    </dgm:pt>
    <dgm:pt modelId="{DDC1950C-FC0A-41E7-AB9F-BBC5B4756B75}" type="sibTrans" cxnId="{9F6E9F42-FC75-43C7-B272-E8CDE07F3849}">
      <dgm:prSet/>
      <dgm:spPr/>
      <dgm:t>
        <a:bodyPr/>
        <a:lstStyle/>
        <a:p>
          <a:endParaRPr lang="ms-MY"/>
        </a:p>
      </dgm:t>
    </dgm:pt>
    <dgm:pt modelId="{E736A554-AE89-4B0B-86D2-0FE8815F4D07}">
      <dgm:prSet custT="1"/>
      <dgm:spPr/>
      <dgm:t>
        <a:bodyPr/>
        <a:lstStyle/>
        <a:p>
          <a:r>
            <a:rPr lang="en-US" sz="1400" dirty="0" smtClean="0"/>
            <a:t>Pengiktirafan badan profesional</a:t>
          </a:r>
          <a:endParaRPr lang="ms-MY" sz="1400" dirty="0"/>
        </a:p>
      </dgm:t>
    </dgm:pt>
    <dgm:pt modelId="{354F6271-BE69-477F-BB46-65F1EAAA922B}" type="parTrans" cxnId="{99F13E38-456D-4041-B74F-95E979085B89}">
      <dgm:prSet/>
      <dgm:spPr/>
      <dgm:t>
        <a:bodyPr/>
        <a:lstStyle/>
        <a:p>
          <a:endParaRPr lang="ms-MY"/>
        </a:p>
      </dgm:t>
    </dgm:pt>
    <dgm:pt modelId="{D6687914-8834-4F5E-ADD5-86D01C378F4A}" type="sibTrans" cxnId="{99F13E38-456D-4041-B74F-95E979085B89}">
      <dgm:prSet/>
      <dgm:spPr/>
      <dgm:t>
        <a:bodyPr/>
        <a:lstStyle/>
        <a:p>
          <a:endParaRPr lang="ms-MY"/>
        </a:p>
      </dgm:t>
    </dgm:pt>
    <dgm:pt modelId="{9D3762E8-E84B-4B9C-AA7C-A82B6E474911}">
      <dgm:prSet custT="1"/>
      <dgm:spPr/>
      <dgm:t>
        <a:bodyPr/>
        <a:lstStyle/>
        <a:p>
          <a:r>
            <a:rPr lang="en-US" sz="1400" dirty="0" smtClean="0"/>
            <a:t>Institusi/ Organisasi kerjasama</a:t>
          </a:r>
          <a:endParaRPr lang="ms-MY" sz="1400" dirty="0"/>
        </a:p>
      </dgm:t>
    </dgm:pt>
    <dgm:pt modelId="{9F3B72B6-0D83-493D-A75C-7F00B66615AE}" type="parTrans" cxnId="{EDF689EB-D608-4F18-B399-5DD13EE0F30C}">
      <dgm:prSet/>
      <dgm:spPr/>
      <dgm:t>
        <a:bodyPr/>
        <a:lstStyle/>
        <a:p>
          <a:endParaRPr lang="ms-MY"/>
        </a:p>
      </dgm:t>
    </dgm:pt>
    <dgm:pt modelId="{707EB4AD-2C1B-48E2-88D6-99C9251D38B0}" type="sibTrans" cxnId="{EDF689EB-D608-4F18-B399-5DD13EE0F30C}">
      <dgm:prSet/>
      <dgm:spPr/>
      <dgm:t>
        <a:bodyPr/>
        <a:lstStyle/>
        <a:p>
          <a:endParaRPr lang="ms-MY"/>
        </a:p>
      </dgm:t>
    </dgm:pt>
    <dgm:pt modelId="{9D3E28B6-1963-4C4B-8253-A25C76F15FA3}">
      <dgm:prSet custT="1"/>
      <dgm:spPr/>
      <dgm:t>
        <a:bodyPr/>
        <a:lstStyle/>
        <a:p>
          <a:r>
            <a:rPr lang="en-US" sz="1400" dirty="0" smtClean="0"/>
            <a:t>Sesi pengajian dimulakan</a:t>
          </a:r>
          <a:endParaRPr lang="ms-MY" sz="1400" dirty="0"/>
        </a:p>
      </dgm:t>
    </dgm:pt>
    <dgm:pt modelId="{F336B5B2-3DB0-4DFF-8263-AB93990641C8}" type="parTrans" cxnId="{F11B1FDC-318C-40AE-BB95-5E2BAB4AD1B8}">
      <dgm:prSet/>
      <dgm:spPr/>
      <dgm:t>
        <a:bodyPr/>
        <a:lstStyle/>
        <a:p>
          <a:endParaRPr lang="ms-MY"/>
        </a:p>
      </dgm:t>
    </dgm:pt>
    <dgm:pt modelId="{0F2096F5-782D-4674-8314-FCB3132C0995}" type="sibTrans" cxnId="{F11B1FDC-318C-40AE-BB95-5E2BAB4AD1B8}">
      <dgm:prSet/>
      <dgm:spPr/>
      <dgm:t>
        <a:bodyPr/>
        <a:lstStyle/>
        <a:p>
          <a:endParaRPr lang="ms-MY"/>
        </a:p>
      </dgm:t>
    </dgm:pt>
    <dgm:pt modelId="{CCA88C89-935C-4B05-9C0D-503D82925E25}">
      <dgm:prSet custT="1"/>
      <dgm:spPr/>
      <dgm:t>
        <a:bodyPr/>
        <a:lstStyle/>
        <a:p>
          <a:r>
            <a:rPr lang="en-US" sz="1400" dirty="0" smtClean="0"/>
            <a:t>Mod penawaran</a:t>
          </a:r>
          <a:endParaRPr lang="ms-MY" sz="1400" dirty="0"/>
        </a:p>
      </dgm:t>
    </dgm:pt>
    <dgm:pt modelId="{6409A6A9-973E-42C1-88DE-ABD38149C909}" type="parTrans" cxnId="{FE64154E-2A49-4659-899A-C844D9C2DB68}">
      <dgm:prSet/>
      <dgm:spPr/>
      <dgm:t>
        <a:bodyPr/>
        <a:lstStyle/>
        <a:p>
          <a:endParaRPr lang="ms-MY"/>
        </a:p>
      </dgm:t>
    </dgm:pt>
    <dgm:pt modelId="{00384E8E-ECA6-41E3-A47F-525F216CEC41}" type="sibTrans" cxnId="{FE64154E-2A49-4659-899A-C844D9C2DB68}">
      <dgm:prSet/>
      <dgm:spPr/>
      <dgm:t>
        <a:bodyPr/>
        <a:lstStyle/>
        <a:p>
          <a:endParaRPr lang="ms-MY"/>
        </a:p>
      </dgm:t>
    </dgm:pt>
    <dgm:pt modelId="{657E5B42-C64B-499A-ADAA-B5117F62186B}">
      <dgm:prSet custT="1"/>
      <dgm:spPr/>
      <dgm:t>
        <a:bodyPr/>
        <a:lstStyle/>
        <a:p>
          <a:r>
            <a:rPr lang="en-US" sz="1400" dirty="0" smtClean="0"/>
            <a:t>Kredit </a:t>
          </a:r>
          <a:r>
            <a:rPr lang="en-US" sz="1400" dirty="0" err="1" smtClean="0"/>
            <a:t>bergraduat</a:t>
          </a:r>
          <a:endParaRPr lang="ms-MY" sz="1400" dirty="0"/>
        </a:p>
      </dgm:t>
    </dgm:pt>
    <dgm:pt modelId="{FA23AD51-8999-4CB1-BEA7-F4F03FEE0D4B}" type="parTrans" cxnId="{EB0CF26B-2A0B-4269-9A7A-05A3D2A064F2}">
      <dgm:prSet/>
      <dgm:spPr/>
      <dgm:t>
        <a:bodyPr/>
        <a:lstStyle/>
        <a:p>
          <a:endParaRPr lang="ms-MY"/>
        </a:p>
      </dgm:t>
    </dgm:pt>
    <dgm:pt modelId="{F1BD654C-545E-42D7-A6F3-6E67A1B93467}" type="sibTrans" cxnId="{EB0CF26B-2A0B-4269-9A7A-05A3D2A064F2}">
      <dgm:prSet/>
      <dgm:spPr/>
      <dgm:t>
        <a:bodyPr/>
        <a:lstStyle/>
        <a:p>
          <a:endParaRPr lang="ms-MY"/>
        </a:p>
      </dgm:t>
    </dgm:pt>
    <dgm:pt modelId="{37F976A2-214D-4E89-A4F2-A782A7C5AD55}">
      <dgm:prSet custT="1"/>
      <dgm:spPr/>
      <dgm:t>
        <a:bodyPr/>
        <a:lstStyle/>
        <a:p>
          <a:r>
            <a:rPr lang="en-US" sz="1400" dirty="0" smtClean="0"/>
            <a:t>Kaedah dan tempoh pengajian</a:t>
          </a:r>
          <a:endParaRPr lang="ms-MY" sz="1400" dirty="0"/>
        </a:p>
      </dgm:t>
    </dgm:pt>
    <dgm:pt modelId="{B643CA62-625E-4B5D-83DB-6D736426C940}" type="parTrans" cxnId="{F1C12471-59DE-4943-A600-EAABDA0BED4F}">
      <dgm:prSet/>
      <dgm:spPr/>
      <dgm:t>
        <a:bodyPr/>
        <a:lstStyle/>
        <a:p>
          <a:endParaRPr lang="ms-MY"/>
        </a:p>
      </dgm:t>
    </dgm:pt>
    <dgm:pt modelId="{6953A145-7E74-40F6-BE85-527DE5E22D95}" type="sibTrans" cxnId="{F1C12471-59DE-4943-A600-EAABDA0BED4F}">
      <dgm:prSet/>
      <dgm:spPr/>
      <dgm:t>
        <a:bodyPr/>
        <a:lstStyle/>
        <a:p>
          <a:endParaRPr lang="ms-MY"/>
        </a:p>
      </dgm:t>
    </dgm:pt>
    <dgm:pt modelId="{61FE4206-1E8C-48E8-87FD-DA3EFDCA7165}">
      <dgm:prSet custT="1"/>
      <dgm:spPr/>
      <dgm:t>
        <a:bodyPr/>
        <a:lstStyle/>
        <a:p>
          <a:r>
            <a:rPr lang="en-US" sz="1400" dirty="0" smtClean="0"/>
            <a:t>Kaedah penyampaian program</a:t>
          </a:r>
          <a:endParaRPr lang="ms-MY" sz="1400" dirty="0"/>
        </a:p>
      </dgm:t>
    </dgm:pt>
    <dgm:pt modelId="{5647DE53-6052-46DD-BF87-68F2A9D0F17A}" type="parTrans" cxnId="{70409ED3-8C11-48FC-BE8B-92BDC040F038}">
      <dgm:prSet/>
      <dgm:spPr/>
      <dgm:t>
        <a:bodyPr/>
        <a:lstStyle/>
        <a:p>
          <a:endParaRPr lang="ms-MY"/>
        </a:p>
      </dgm:t>
    </dgm:pt>
    <dgm:pt modelId="{CA15D16E-1275-41FB-AC84-4C78BE54EDA3}" type="sibTrans" cxnId="{70409ED3-8C11-48FC-BE8B-92BDC040F038}">
      <dgm:prSet/>
      <dgm:spPr/>
      <dgm:t>
        <a:bodyPr/>
        <a:lstStyle/>
        <a:p>
          <a:endParaRPr lang="ms-MY"/>
        </a:p>
      </dgm:t>
    </dgm:pt>
    <dgm:pt modelId="{7F3A9A0B-BA16-44B6-9632-D1B903C463CF}">
      <dgm:prSet custT="1"/>
      <dgm:spPr/>
      <dgm:t>
        <a:bodyPr/>
        <a:lstStyle/>
        <a:p>
          <a:r>
            <a:rPr lang="en-US" sz="1400" dirty="0" smtClean="0"/>
            <a:t>Justifikasi program</a:t>
          </a:r>
          <a:endParaRPr lang="ms-MY" sz="1400" dirty="0"/>
        </a:p>
      </dgm:t>
    </dgm:pt>
    <dgm:pt modelId="{39F98BC5-EF7B-4C84-AEC9-0B14CF4612D5}" type="parTrans" cxnId="{6794A062-C1BB-4F2D-9189-7DB88A1B11AF}">
      <dgm:prSet/>
      <dgm:spPr/>
      <dgm:t>
        <a:bodyPr/>
        <a:lstStyle/>
        <a:p>
          <a:endParaRPr lang="ms-MY"/>
        </a:p>
      </dgm:t>
    </dgm:pt>
    <dgm:pt modelId="{8C01F7B3-C22B-46D9-A870-EBFA06E3BE67}" type="sibTrans" cxnId="{6794A062-C1BB-4F2D-9189-7DB88A1B11AF}">
      <dgm:prSet/>
      <dgm:spPr/>
      <dgm:t>
        <a:bodyPr/>
        <a:lstStyle/>
        <a:p>
          <a:endParaRPr lang="ms-MY"/>
        </a:p>
      </dgm:t>
    </dgm:pt>
    <dgm:pt modelId="{51677EBC-D68F-4060-8C52-D1F6BAEA90A1}">
      <dgm:prSet custT="1"/>
      <dgm:spPr/>
      <dgm:t>
        <a:bodyPr/>
        <a:lstStyle/>
        <a:p>
          <a:r>
            <a:rPr lang="en-US" sz="1400" dirty="0" smtClean="0"/>
            <a:t>Kelestarian program</a:t>
          </a:r>
          <a:endParaRPr lang="ms-MY" sz="1400" dirty="0"/>
        </a:p>
      </dgm:t>
    </dgm:pt>
    <dgm:pt modelId="{93EA8A35-BCA1-40C3-AA3A-6C69BCCF9DF7}" type="parTrans" cxnId="{7D5BF9C9-76F6-403B-808C-6EEB88C7E192}">
      <dgm:prSet/>
      <dgm:spPr/>
      <dgm:t>
        <a:bodyPr/>
        <a:lstStyle/>
        <a:p>
          <a:endParaRPr lang="ms-MY"/>
        </a:p>
      </dgm:t>
    </dgm:pt>
    <dgm:pt modelId="{5EE75FDC-2056-4A3B-847F-3083CE2212FD}" type="sibTrans" cxnId="{7D5BF9C9-76F6-403B-808C-6EEB88C7E192}">
      <dgm:prSet/>
      <dgm:spPr/>
      <dgm:t>
        <a:bodyPr/>
        <a:lstStyle/>
        <a:p>
          <a:endParaRPr lang="ms-MY"/>
        </a:p>
      </dgm:t>
    </dgm:pt>
    <dgm:pt modelId="{6D4333C0-2D79-4032-95D0-94371DC697AD}">
      <dgm:prSet custT="1"/>
      <dgm:spPr/>
      <dgm:t>
        <a:bodyPr/>
        <a:lstStyle/>
        <a:p>
          <a:r>
            <a:rPr lang="en-US" sz="1400" dirty="0" smtClean="0"/>
            <a:t>Objektif pendidikan program</a:t>
          </a:r>
          <a:endParaRPr lang="ms-MY" sz="1400" dirty="0"/>
        </a:p>
      </dgm:t>
    </dgm:pt>
    <dgm:pt modelId="{51447136-72C0-4096-A33B-66E47F8DE24C}" type="parTrans" cxnId="{8504C363-14D1-468D-88F1-9107395242A7}">
      <dgm:prSet/>
      <dgm:spPr/>
      <dgm:t>
        <a:bodyPr/>
        <a:lstStyle/>
        <a:p>
          <a:endParaRPr lang="ms-MY"/>
        </a:p>
      </dgm:t>
    </dgm:pt>
    <dgm:pt modelId="{6E7A3FB8-C135-4832-AA4D-FBA387864B3C}" type="sibTrans" cxnId="{8504C363-14D1-468D-88F1-9107395242A7}">
      <dgm:prSet/>
      <dgm:spPr/>
      <dgm:t>
        <a:bodyPr/>
        <a:lstStyle/>
        <a:p>
          <a:endParaRPr lang="ms-MY"/>
        </a:p>
      </dgm:t>
    </dgm:pt>
    <dgm:pt modelId="{0A5177EE-14A3-4577-A5C8-509A9604E293}">
      <dgm:prSet custT="1"/>
      <dgm:spPr/>
      <dgm:t>
        <a:bodyPr/>
        <a:lstStyle/>
        <a:p>
          <a:r>
            <a:rPr lang="en-US" sz="1400" dirty="0" smtClean="0"/>
            <a:t>Hasil pembelajaran program</a:t>
          </a:r>
          <a:endParaRPr lang="ms-MY" sz="1400" dirty="0"/>
        </a:p>
      </dgm:t>
    </dgm:pt>
    <dgm:pt modelId="{856D9BA9-3C9E-4F28-96C3-AC7808EA1CD4}" type="parTrans" cxnId="{3DB7D839-9276-42D4-850A-D73B3EC319C6}">
      <dgm:prSet/>
      <dgm:spPr/>
      <dgm:t>
        <a:bodyPr/>
        <a:lstStyle/>
        <a:p>
          <a:endParaRPr lang="ms-MY"/>
        </a:p>
      </dgm:t>
    </dgm:pt>
    <dgm:pt modelId="{07F9E38F-5FA2-41AF-87B4-E7FC6F0BCA8C}" type="sibTrans" cxnId="{3DB7D839-9276-42D4-850A-D73B3EC319C6}">
      <dgm:prSet/>
      <dgm:spPr/>
      <dgm:t>
        <a:bodyPr/>
        <a:lstStyle/>
        <a:p>
          <a:endParaRPr lang="ms-MY"/>
        </a:p>
      </dgm:t>
    </dgm:pt>
    <dgm:pt modelId="{5A2AF5BB-C286-4E09-AFC1-369CBAE6B2FD}">
      <dgm:prSet custT="1"/>
      <dgm:spPr/>
      <dgm:t>
        <a:bodyPr anchor="ctr"/>
        <a:lstStyle/>
        <a:p>
          <a:pPr algn="ctr"/>
          <a:r>
            <a:rPr lang="en-US" sz="1400" dirty="0" smtClean="0"/>
            <a:t>Struktur kurikulum</a:t>
          </a:r>
          <a:endParaRPr lang="ms-MY" sz="1400" dirty="0"/>
        </a:p>
      </dgm:t>
    </dgm:pt>
    <dgm:pt modelId="{C0EBC4E1-2165-4AC5-84F7-E5453B220297}" type="parTrans" cxnId="{AAFDD47F-16BE-426B-95FB-898BA390E6FD}">
      <dgm:prSet/>
      <dgm:spPr/>
      <dgm:t>
        <a:bodyPr/>
        <a:lstStyle/>
        <a:p>
          <a:endParaRPr lang="ms-MY"/>
        </a:p>
      </dgm:t>
    </dgm:pt>
    <dgm:pt modelId="{B2BB0F76-F3CE-481F-A811-AB25EB2288A1}" type="sibTrans" cxnId="{AAFDD47F-16BE-426B-95FB-898BA390E6FD}">
      <dgm:prSet/>
      <dgm:spPr/>
      <dgm:t>
        <a:bodyPr/>
        <a:lstStyle/>
        <a:p>
          <a:endParaRPr lang="ms-MY"/>
        </a:p>
      </dgm:t>
    </dgm:pt>
    <dgm:pt modelId="{09FF2AAC-0648-4D95-B485-5400F8845C10}">
      <dgm:prSet custT="1"/>
      <dgm:spPr/>
      <dgm:t>
        <a:bodyPr/>
        <a:lstStyle/>
        <a:p>
          <a:r>
            <a:rPr lang="en-US" sz="1400" dirty="0" smtClean="0"/>
            <a:t>Perbandingan program dengan universiti dalam negara/ pertindihan</a:t>
          </a:r>
          <a:endParaRPr lang="ms-MY" sz="1400" dirty="0"/>
        </a:p>
      </dgm:t>
    </dgm:pt>
    <dgm:pt modelId="{0FDF9747-A229-4006-8A3A-50C9D3C4387F}" type="parTrans" cxnId="{6020AA18-7768-4B98-9172-5E29E66DA7EF}">
      <dgm:prSet/>
      <dgm:spPr/>
      <dgm:t>
        <a:bodyPr/>
        <a:lstStyle/>
        <a:p>
          <a:endParaRPr lang="ms-MY"/>
        </a:p>
      </dgm:t>
    </dgm:pt>
    <dgm:pt modelId="{BFB90BC4-B74F-4B2A-9FA1-5C394BBE91E1}" type="sibTrans" cxnId="{6020AA18-7768-4B98-9172-5E29E66DA7EF}">
      <dgm:prSet/>
      <dgm:spPr/>
      <dgm:t>
        <a:bodyPr/>
        <a:lstStyle/>
        <a:p>
          <a:endParaRPr lang="ms-MY"/>
        </a:p>
      </dgm:t>
    </dgm:pt>
    <dgm:pt modelId="{49182227-AA55-463F-B4A8-4D64A01FA527}">
      <dgm:prSet custT="1"/>
      <dgm:spPr/>
      <dgm:t>
        <a:bodyPr/>
        <a:lstStyle/>
        <a:p>
          <a:pPr marL="0" marR="0" indent="0" defTabSz="914400" eaLnBrk="1" fontAlgn="auto" latinLnBrk="0" hangingPunct="1">
            <a:lnSpc>
              <a:spcPct val="100000"/>
            </a:lnSpc>
            <a:spcBef>
              <a:spcPts val="0"/>
            </a:spcBef>
            <a:spcAft>
              <a:spcPts val="0"/>
            </a:spcAft>
            <a:buClrTx/>
            <a:buSzTx/>
            <a:buFontTx/>
            <a:buNone/>
          </a:pPr>
          <a:r>
            <a:rPr lang="en-US" sz="1400" dirty="0" smtClean="0"/>
            <a:t>Perbandingan program dengan universiti luar negara</a:t>
          </a:r>
          <a:endParaRPr lang="ms-MY" sz="1400" dirty="0" smtClean="0"/>
        </a:p>
        <a:p>
          <a:pPr defTabSz="622300">
            <a:lnSpc>
              <a:spcPct val="90000"/>
            </a:lnSpc>
            <a:spcBef>
              <a:spcPct val="0"/>
            </a:spcBef>
            <a:spcAft>
              <a:spcPct val="35000"/>
            </a:spcAft>
          </a:pPr>
          <a:endParaRPr lang="ms-MY" sz="1400" dirty="0"/>
        </a:p>
      </dgm:t>
    </dgm:pt>
    <dgm:pt modelId="{F649640C-ACA5-4704-AA71-2E5DB5BAFE11}" type="parTrans" cxnId="{65C2E701-361A-499D-AA03-1DFF4C70FE25}">
      <dgm:prSet/>
      <dgm:spPr/>
      <dgm:t>
        <a:bodyPr/>
        <a:lstStyle/>
        <a:p>
          <a:endParaRPr lang="ms-MY"/>
        </a:p>
      </dgm:t>
    </dgm:pt>
    <dgm:pt modelId="{E407C954-C13A-4D8B-A600-38536682F5DE}" type="sibTrans" cxnId="{65C2E701-361A-499D-AA03-1DFF4C70FE25}">
      <dgm:prSet/>
      <dgm:spPr/>
      <dgm:t>
        <a:bodyPr/>
        <a:lstStyle/>
        <a:p>
          <a:endParaRPr lang="ms-MY"/>
        </a:p>
      </dgm:t>
    </dgm:pt>
    <dgm:pt modelId="{7950D230-7C75-41BA-8418-548928A9B1F8}">
      <dgm:prSet custT="1"/>
      <dgm:spPr/>
      <dgm:t>
        <a:bodyPr/>
        <a:lstStyle/>
        <a:p>
          <a:r>
            <a:rPr lang="en-US" sz="1400" dirty="0" err="1" smtClean="0"/>
            <a:t>Penjumudan</a:t>
          </a:r>
          <a:r>
            <a:rPr lang="en-US" sz="1400" dirty="0" smtClean="0"/>
            <a:t>/ pembukuan/ pelupusan program</a:t>
          </a:r>
          <a:endParaRPr lang="ms-MY" sz="1400" dirty="0"/>
        </a:p>
      </dgm:t>
    </dgm:pt>
    <dgm:pt modelId="{1EAA3932-540B-4E0E-869A-C8A0F35AA141}" type="parTrans" cxnId="{48226BC6-303B-449F-AEFB-DA7963BA29A5}">
      <dgm:prSet/>
      <dgm:spPr/>
      <dgm:t>
        <a:bodyPr/>
        <a:lstStyle/>
        <a:p>
          <a:endParaRPr lang="ms-MY"/>
        </a:p>
      </dgm:t>
    </dgm:pt>
    <dgm:pt modelId="{93E2BEC3-7ECE-4200-9DE1-A436D8D35302}" type="sibTrans" cxnId="{48226BC6-303B-449F-AEFB-DA7963BA29A5}">
      <dgm:prSet/>
      <dgm:spPr/>
      <dgm:t>
        <a:bodyPr/>
        <a:lstStyle/>
        <a:p>
          <a:endParaRPr lang="ms-MY"/>
        </a:p>
      </dgm:t>
    </dgm:pt>
    <dgm:pt modelId="{5B4021FF-6628-4C43-B86D-91ACEBC91863}">
      <dgm:prSet custT="1"/>
      <dgm:spPr/>
      <dgm:t>
        <a:bodyPr/>
        <a:lstStyle/>
        <a:p>
          <a:r>
            <a:rPr lang="en-US" sz="1400" dirty="0" smtClean="0"/>
            <a:t>Implikasi perjawatan/ fizikal &amp; kewangan</a:t>
          </a:r>
          <a:endParaRPr lang="ms-MY" sz="1400" dirty="0"/>
        </a:p>
      </dgm:t>
    </dgm:pt>
    <dgm:pt modelId="{11AAAADF-1DA2-4B41-9A9A-F0AE8022EE5B}" type="parTrans" cxnId="{B51A5A02-A630-41B6-A7AB-E850453AA879}">
      <dgm:prSet/>
      <dgm:spPr/>
      <dgm:t>
        <a:bodyPr/>
        <a:lstStyle/>
        <a:p>
          <a:endParaRPr lang="ms-MY"/>
        </a:p>
      </dgm:t>
    </dgm:pt>
    <dgm:pt modelId="{6F0C89D4-F7C9-4259-9E9E-47DF73288684}" type="sibTrans" cxnId="{B51A5A02-A630-41B6-A7AB-E850453AA879}">
      <dgm:prSet/>
      <dgm:spPr/>
      <dgm:t>
        <a:bodyPr/>
        <a:lstStyle/>
        <a:p>
          <a:endParaRPr lang="ms-MY"/>
        </a:p>
      </dgm:t>
    </dgm:pt>
    <dgm:pt modelId="{C3EE0E4B-EF0C-46C1-B3FF-2C926B9EB7B5}">
      <dgm:prSet custT="1"/>
      <dgm:spPr/>
      <dgm:t>
        <a:bodyPr/>
        <a:lstStyle/>
        <a:p>
          <a:r>
            <a:rPr lang="en-US" sz="1400" dirty="0" smtClean="0"/>
            <a:t>Syarat Kemasukan</a:t>
          </a:r>
          <a:endParaRPr lang="ms-MY" sz="1400" dirty="0"/>
        </a:p>
      </dgm:t>
    </dgm:pt>
    <dgm:pt modelId="{F14D35A8-806D-4F49-8BFA-EA85A7B92C8C}" type="parTrans" cxnId="{A59D18B0-5C7A-4FAB-8701-EE0087C7AFC3}">
      <dgm:prSet/>
      <dgm:spPr/>
      <dgm:t>
        <a:bodyPr/>
        <a:lstStyle/>
        <a:p>
          <a:endParaRPr lang="ms-MY"/>
        </a:p>
      </dgm:t>
    </dgm:pt>
    <dgm:pt modelId="{8CB4A784-CAAF-421A-A7DE-969BE68886EB}" type="sibTrans" cxnId="{A59D18B0-5C7A-4FAB-8701-EE0087C7AFC3}">
      <dgm:prSet/>
      <dgm:spPr/>
      <dgm:t>
        <a:bodyPr/>
        <a:lstStyle/>
        <a:p>
          <a:endParaRPr lang="ms-MY"/>
        </a:p>
      </dgm:t>
    </dgm:pt>
    <dgm:pt modelId="{ABD99B31-B190-4ED5-90D3-D3EED0F51F2C}">
      <dgm:prSet custT="1"/>
      <dgm:spPr/>
      <dgm:t>
        <a:bodyPr/>
        <a:lstStyle/>
        <a:p>
          <a:r>
            <a:rPr lang="en-US" sz="1400" dirty="0" smtClean="0"/>
            <a:t>Tarikh kertas cadangan diluluskan Pihak Berkuasa UA</a:t>
          </a:r>
          <a:endParaRPr lang="ms-MY" sz="1400" dirty="0"/>
        </a:p>
      </dgm:t>
    </dgm:pt>
    <dgm:pt modelId="{E47DA357-0D6B-4168-828B-7BC10B17581B}" type="parTrans" cxnId="{34546D2D-8A1C-446C-BC7A-E43B27B5A054}">
      <dgm:prSet/>
      <dgm:spPr/>
      <dgm:t>
        <a:bodyPr/>
        <a:lstStyle/>
        <a:p>
          <a:endParaRPr lang="ms-MY"/>
        </a:p>
      </dgm:t>
    </dgm:pt>
    <dgm:pt modelId="{8F001264-7EEE-43B4-A880-36624CE71E58}" type="sibTrans" cxnId="{34546D2D-8A1C-446C-BC7A-E43B27B5A054}">
      <dgm:prSet/>
      <dgm:spPr/>
      <dgm:t>
        <a:bodyPr/>
        <a:lstStyle/>
        <a:p>
          <a:endParaRPr lang="ms-MY"/>
        </a:p>
      </dgm:t>
    </dgm:pt>
    <dgm:pt modelId="{BF132B4B-82C8-4BD1-941E-905BD41366D0}">
      <dgm:prSet custT="1"/>
      <dgm:spPr/>
      <dgm:t>
        <a:bodyPr/>
        <a:lstStyle/>
        <a:p>
          <a:r>
            <a:rPr lang="en-US" sz="1400" dirty="0" smtClean="0"/>
            <a:t>Kos </a:t>
          </a:r>
          <a:r>
            <a:rPr lang="en-US" sz="1400" smtClean="0"/>
            <a:t>pelaksanaan program</a:t>
          </a:r>
          <a:endParaRPr lang="ms-MY" sz="1400" dirty="0"/>
        </a:p>
      </dgm:t>
    </dgm:pt>
    <dgm:pt modelId="{4CD76D37-4936-443D-AF59-04B23E821CC6}" type="parTrans" cxnId="{A2E51D61-90C3-4FF7-B4E5-EDB9A6C4CEDC}">
      <dgm:prSet/>
      <dgm:spPr/>
      <dgm:t>
        <a:bodyPr/>
        <a:lstStyle/>
        <a:p>
          <a:endParaRPr lang="ms-MY"/>
        </a:p>
      </dgm:t>
    </dgm:pt>
    <dgm:pt modelId="{E2A1C445-0BF2-4822-A613-12A17942BE21}" type="sibTrans" cxnId="{A2E51D61-90C3-4FF7-B4E5-EDB9A6C4CEDC}">
      <dgm:prSet/>
      <dgm:spPr/>
      <dgm:t>
        <a:bodyPr/>
        <a:lstStyle/>
        <a:p>
          <a:endParaRPr lang="ms-MY"/>
        </a:p>
      </dgm:t>
    </dgm:pt>
    <dgm:pt modelId="{CC969611-305B-4104-B6DB-4D80E439B95C}">
      <dgm:prSet custT="1"/>
      <dgm:spPr/>
      <dgm:t>
        <a:bodyPr/>
        <a:lstStyle/>
        <a:p>
          <a:r>
            <a:rPr lang="en-US" sz="1400" dirty="0" smtClean="0"/>
            <a:t>Unjuran pelajar</a:t>
          </a:r>
          <a:endParaRPr lang="ms-MY" sz="1400" dirty="0"/>
        </a:p>
      </dgm:t>
    </dgm:pt>
    <dgm:pt modelId="{F1C1888B-1ED3-4201-B6C3-8E59BDE7B5BE}" type="parTrans" cxnId="{F335F73D-A17C-4DAC-8821-9FA611C6D4D9}">
      <dgm:prSet/>
      <dgm:spPr/>
      <dgm:t>
        <a:bodyPr/>
        <a:lstStyle/>
        <a:p>
          <a:endParaRPr lang="ms-MY"/>
        </a:p>
      </dgm:t>
    </dgm:pt>
    <dgm:pt modelId="{B162E8AD-D571-47BD-BEAD-279871B21EDC}" type="sibTrans" cxnId="{F335F73D-A17C-4DAC-8821-9FA611C6D4D9}">
      <dgm:prSet/>
      <dgm:spPr/>
      <dgm:t>
        <a:bodyPr/>
        <a:lstStyle/>
        <a:p>
          <a:endParaRPr lang="ms-MY"/>
        </a:p>
      </dgm:t>
    </dgm:pt>
    <dgm:pt modelId="{5FA9E9F3-F672-4EC4-B7E7-C2A2757FEAC7}" type="pres">
      <dgm:prSet presAssocID="{DECB0868-2F08-41D5-8428-0BA0B8AB7C4D}" presName="diagram" presStyleCnt="0">
        <dgm:presLayoutVars>
          <dgm:dir/>
          <dgm:resizeHandles val="exact"/>
        </dgm:presLayoutVars>
      </dgm:prSet>
      <dgm:spPr/>
      <dgm:t>
        <a:bodyPr/>
        <a:lstStyle/>
        <a:p>
          <a:endParaRPr lang="en-GB"/>
        </a:p>
      </dgm:t>
    </dgm:pt>
    <dgm:pt modelId="{E0B8BF97-417C-44FF-AAB6-589CAB7DED93}" type="pres">
      <dgm:prSet presAssocID="{42C0A70D-B9AD-4CFB-9968-FE516EA74C97}" presName="node" presStyleLbl="node1" presStyleIdx="0" presStyleCnt="29">
        <dgm:presLayoutVars>
          <dgm:bulletEnabled val="1"/>
        </dgm:presLayoutVars>
      </dgm:prSet>
      <dgm:spPr/>
      <dgm:t>
        <a:bodyPr/>
        <a:lstStyle/>
        <a:p>
          <a:endParaRPr lang="ms-MY"/>
        </a:p>
      </dgm:t>
    </dgm:pt>
    <dgm:pt modelId="{D6F5F516-02B0-4977-BF9D-7E998C0DC510}" type="pres">
      <dgm:prSet presAssocID="{97E59795-F09F-4889-878D-666F4A9E6A5B}" presName="sibTrans" presStyleCnt="0"/>
      <dgm:spPr/>
    </dgm:pt>
    <dgm:pt modelId="{52A9BA54-C63C-46DF-BCD4-98B8663F58C1}" type="pres">
      <dgm:prSet presAssocID="{BA5EAE4C-2C67-4751-B974-4034AAF595F5}" presName="node" presStyleLbl="node1" presStyleIdx="1" presStyleCnt="29">
        <dgm:presLayoutVars>
          <dgm:bulletEnabled val="1"/>
        </dgm:presLayoutVars>
      </dgm:prSet>
      <dgm:spPr/>
      <dgm:t>
        <a:bodyPr/>
        <a:lstStyle/>
        <a:p>
          <a:endParaRPr lang="en-GB"/>
        </a:p>
      </dgm:t>
    </dgm:pt>
    <dgm:pt modelId="{ABED4C9C-87FD-4F76-82FD-311F13A07174}" type="pres">
      <dgm:prSet presAssocID="{67A7A408-54B4-4709-A06A-C4EA76005DB5}" presName="sibTrans" presStyleCnt="0"/>
      <dgm:spPr/>
    </dgm:pt>
    <dgm:pt modelId="{C03B2309-865C-4472-9E73-4CEB8BA2993F}" type="pres">
      <dgm:prSet presAssocID="{E3777EB4-25D9-4C68-83F2-85AEAED80D5C}" presName="node" presStyleLbl="node1" presStyleIdx="2" presStyleCnt="29">
        <dgm:presLayoutVars>
          <dgm:bulletEnabled val="1"/>
        </dgm:presLayoutVars>
      </dgm:prSet>
      <dgm:spPr/>
      <dgm:t>
        <a:bodyPr/>
        <a:lstStyle/>
        <a:p>
          <a:endParaRPr lang="ms-MY"/>
        </a:p>
      </dgm:t>
    </dgm:pt>
    <dgm:pt modelId="{911C76F3-7EFA-4F7B-B58D-9738DDD0E33B}" type="pres">
      <dgm:prSet presAssocID="{D8670079-E9BF-44EF-B0F3-ADF0D116EA3D}" presName="sibTrans" presStyleCnt="0"/>
      <dgm:spPr/>
    </dgm:pt>
    <dgm:pt modelId="{0B9B00B6-E8E2-4C00-A242-BDF3EAD320F6}" type="pres">
      <dgm:prSet presAssocID="{4DF7139C-7B11-4DF5-ADD7-D116ED05763F}" presName="node" presStyleLbl="node1" presStyleIdx="3" presStyleCnt="29">
        <dgm:presLayoutVars>
          <dgm:bulletEnabled val="1"/>
        </dgm:presLayoutVars>
      </dgm:prSet>
      <dgm:spPr/>
      <dgm:t>
        <a:bodyPr/>
        <a:lstStyle/>
        <a:p>
          <a:endParaRPr lang="ms-MY"/>
        </a:p>
      </dgm:t>
    </dgm:pt>
    <dgm:pt modelId="{098D8383-5085-4633-96B7-681C8D6BCF49}" type="pres">
      <dgm:prSet presAssocID="{47D86CA9-CE8B-4DD3-B397-116315EB478F}" presName="sibTrans" presStyleCnt="0"/>
      <dgm:spPr/>
    </dgm:pt>
    <dgm:pt modelId="{BF54719C-AA59-4D7A-BB52-E28FFC754DF3}" type="pres">
      <dgm:prSet presAssocID="{4C7BC2A3-F648-49F3-8928-A8CDEB6CF15A}" presName="node" presStyleLbl="node1" presStyleIdx="4" presStyleCnt="29">
        <dgm:presLayoutVars>
          <dgm:bulletEnabled val="1"/>
        </dgm:presLayoutVars>
      </dgm:prSet>
      <dgm:spPr/>
      <dgm:t>
        <a:bodyPr/>
        <a:lstStyle/>
        <a:p>
          <a:endParaRPr lang="ms-MY"/>
        </a:p>
      </dgm:t>
    </dgm:pt>
    <dgm:pt modelId="{0F945881-DDF7-4E4A-B5C5-7631E761E86C}" type="pres">
      <dgm:prSet presAssocID="{4077FBB6-21EE-4F54-9354-91C856B3B66C}" presName="sibTrans" presStyleCnt="0"/>
      <dgm:spPr/>
    </dgm:pt>
    <dgm:pt modelId="{17335020-E331-4FB5-B0BF-1484B5D4A126}" type="pres">
      <dgm:prSet presAssocID="{2E3DF3B7-5C85-451A-9BC4-FC51187C10CE}" presName="node" presStyleLbl="node1" presStyleIdx="5" presStyleCnt="29">
        <dgm:presLayoutVars>
          <dgm:bulletEnabled val="1"/>
        </dgm:presLayoutVars>
      </dgm:prSet>
      <dgm:spPr/>
      <dgm:t>
        <a:bodyPr/>
        <a:lstStyle/>
        <a:p>
          <a:endParaRPr lang="ms-MY"/>
        </a:p>
      </dgm:t>
    </dgm:pt>
    <dgm:pt modelId="{8A7DCD1A-7744-41BD-9DDD-02DDAEF78BC9}" type="pres">
      <dgm:prSet presAssocID="{A774EA29-D47D-4CC1-8215-F5E34785E04C}" presName="sibTrans" presStyleCnt="0"/>
      <dgm:spPr/>
    </dgm:pt>
    <dgm:pt modelId="{EDC939AE-CBF3-48F6-8ABE-5705841225C5}" type="pres">
      <dgm:prSet presAssocID="{AC7CC1F6-19C1-4DAB-9F0D-B8BCB255CD1A}" presName="node" presStyleLbl="node1" presStyleIdx="6" presStyleCnt="29">
        <dgm:presLayoutVars>
          <dgm:bulletEnabled val="1"/>
        </dgm:presLayoutVars>
      </dgm:prSet>
      <dgm:spPr/>
      <dgm:t>
        <a:bodyPr/>
        <a:lstStyle/>
        <a:p>
          <a:endParaRPr lang="ms-MY"/>
        </a:p>
      </dgm:t>
    </dgm:pt>
    <dgm:pt modelId="{4784965A-03CF-4861-89A2-37178995F9C1}" type="pres">
      <dgm:prSet presAssocID="{C050DD8E-6822-478D-957A-94FE48396558}" presName="sibTrans" presStyleCnt="0"/>
      <dgm:spPr/>
    </dgm:pt>
    <dgm:pt modelId="{343764D4-76A1-45E6-921D-DD879EEB5D41}" type="pres">
      <dgm:prSet presAssocID="{04E298A4-A96A-461B-9462-5802DCA4079C}" presName="node" presStyleLbl="node1" presStyleIdx="7" presStyleCnt="29">
        <dgm:presLayoutVars>
          <dgm:bulletEnabled val="1"/>
        </dgm:presLayoutVars>
      </dgm:prSet>
      <dgm:spPr/>
      <dgm:t>
        <a:bodyPr/>
        <a:lstStyle/>
        <a:p>
          <a:endParaRPr lang="ms-MY"/>
        </a:p>
      </dgm:t>
    </dgm:pt>
    <dgm:pt modelId="{5985822E-67DA-44F8-A7A5-7D53B9326433}" type="pres">
      <dgm:prSet presAssocID="{6DDF3F09-AF95-4676-821E-C0D90AC4F553}" presName="sibTrans" presStyleCnt="0"/>
      <dgm:spPr/>
    </dgm:pt>
    <dgm:pt modelId="{D999628F-C265-47CE-82A7-2C273894E6C0}" type="pres">
      <dgm:prSet presAssocID="{118B3FAC-0202-4868-BC29-B915CBC76540}" presName="node" presStyleLbl="node1" presStyleIdx="8" presStyleCnt="29">
        <dgm:presLayoutVars>
          <dgm:bulletEnabled val="1"/>
        </dgm:presLayoutVars>
      </dgm:prSet>
      <dgm:spPr/>
      <dgm:t>
        <a:bodyPr/>
        <a:lstStyle/>
        <a:p>
          <a:endParaRPr lang="en-GB"/>
        </a:p>
      </dgm:t>
    </dgm:pt>
    <dgm:pt modelId="{54C5ECB7-E48C-40BA-8D15-73F813E2F8AB}" type="pres">
      <dgm:prSet presAssocID="{DDC1950C-FC0A-41E7-AB9F-BBC5B4756B75}" presName="sibTrans" presStyleCnt="0"/>
      <dgm:spPr/>
    </dgm:pt>
    <dgm:pt modelId="{5ECE7409-F1FA-480A-B7FF-34FB480EBA20}" type="pres">
      <dgm:prSet presAssocID="{E736A554-AE89-4B0B-86D2-0FE8815F4D07}" presName="node" presStyleLbl="node1" presStyleIdx="9" presStyleCnt="29">
        <dgm:presLayoutVars>
          <dgm:bulletEnabled val="1"/>
        </dgm:presLayoutVars>
      </dgm:prSet>
      <dgm:spPr/>
      <dgm:t>
        <a:bodyPr/>
        <a:lstStyle/>
        <a:p>
          <a:endParaRPr lang="ms-MY"/>
        </a:p>
      </dgm:t>
    </dgm:pt>
    <dgm:pt modelId="{2E55F782-741E-41F9-A5E9-6D802FA5DFAE}" type="pres">
      <dgm:prSet presAssocID="{D6687914-8834-4F5E-ADD5-86D01C378F4A}" presName="sibTrans" presStyleCnt="0"/>
      <dgm:spPr/>
    </dgm:pt>
    <dgm:pt modelId="{F0643E84-05B3-4973-A2AC-57199520AE18}" type="pres">
      <dgm:prSet presAssocID="{9D3762E8-E84B-4B9C-AA7C-A82B6E474911}" presName="node" presStyleLbl="node1" presStyleIdx="10" presStyleCnt="29">
        <dgm:presLayoutVars>
          <dgm:bulletEnabled val="1"/>
        </dgm:presLayoutVars>
      </dgm:prSet>
      <dgm:spPr/>
      <dgm:t>
        <a:bodyPr/>
        <a:lstStyle/>
        <a:p>
          <a:endParaRPr lang="ms-MY"/>
        </a:p>
      </dgm:t>
    </dgm:pt>
    <dgm:pt modelId="{249103C2-81A9-4F22-A120-D8A62151172B}" type="pres">
      <dgm:prSet presAssocID="{707EB4AD-2C1B-48E2-88D6-99C9251D38B0}" presName="sibTrans" presStyleCnt="0"/>
      <dgm:spPr/>
    </dgm:pt>
    <dgm:pt modelId="{2B4F4B6F-934B-4CD4-B242-184F7C89EA11}" type="pres">
      <dgm:prSet presAssocID="{9D3E28B6-1963-4C4B-8253-A25C76F15FA3}" presName="node" presStyleLbl="node1" presStyleIdx="11" presStyleCnt="29">
        <dgm:presLayoutVars>
          <dgm:bulletEnabled val="1"/>
        </dgm:presLayoutVars>
      </dgm:prSet>
      <dgm:spPr/>
      <dgm:t>
        <a:bodyPr/>
        <a:lstStyle/>
        <a:p>
          <a:endParaRPr lang="ms-MY"/>
        </a:p>
      </dgm:t>
    </dgm:pt>
    <dgm:pt modelId="{44F0B3B2-3302-45B5-903B-7D09B8029B07}" type="pres">
      <dgm:prSet presAssocID="{0F2096F5-782D-4674-8314-FCB3132C0995}" presName="sibTrans" presStyleCnt="0"/>
      <dgm:spPr/>
    </dgm:pt>
    <dgm:pt modelId="{4B5E9578-6DE3-45A9-80FB-C7B4A6AC24C1}" type="pres">
      <dgm:prSet presAssocID="{CCA88C89-935C-4B05-9C0D-503D82925E25}" presName="node" presStyleLbl="node1" presStyleIdx="12" presStyleCnt="29">
        <dgm:presLayoutVars>
          <dgm:bulletEnabled val="1"/>
        </dgm:presLayoutVars>
      </dgm:prSet>
      <dgm:spPr/>
      <dgm:t>
        <a:bodyPr/>
        <a:lstStyle/>
        <a:p>
          <a:endParaRPr lang="ms-MY"/>
        </a:p>
      </dgm:t>
    </dgm:pt>
    <dgm:pt modelId="{98EF92A6-9991-4D61-97C0-66B070A60862}" type="pres">
      <dgm:prSet presAssocID="{00384E8E-ECA6-41E3-A47F-525F216CEC41}" presName="sibTrans" presStyleCnt="0"/>
      <dgm:spPr/>
    </dgm:pt>
    <dgm:pt modelId="{F0B0EF12-A05D-47AC-B3DC-4A817F53E71F}" type="pres">
      <dgm:prSet presAssocID="{657E5B42-C64B-499A-ADAA-B5117F62186B}" presName="node" presStyleLbl="node1" presStyleIdx="13" presStyleCnt="29">
        <dgm:presLayoutVars>
          <dgm:bulletEnabled val="1"/>
        </dgm:presLayoutVars>
      </dgm:prSet>
      <dgm:spPr/>
      <dgm:t>
        <a:bodyPr/>
        <a:lstStyle/>
        <a:p>
          <a:endParaRPr lang="en-GB"/>
        </a:p>
      </dgm:t>
    </dgm:pt>
    <dgm:pt modelId="{89772659-CC00-4ED9-B681-43B76654F49D}" type="pres">
      <dgm:prSet presAssocID="{F1BD654C-545E-42D7-A6F3-6E67A1B93467}" presName="sibTrans" presStyleCnt="0"/>
      <dgm:spPr/>
    </dgm:pt>
    <dgm:pt modelId="{DE0587B7-90E7-4B9A-B56D-911BD4BE22BF}" type="pres">
      <dgm:prSet presAssocID="{37F976A2-214D-4E89-A4F2-A782A7C5AD55}" presName="node" presStyleLbl="node1" presStyleIdx="14" presStyleCnt="29">
        <dgm:presLayoutVars>
          <dgm:bulletEnabled val="1"/>
        </dgm:presLayoutVars>
      </dgm:prSet>
      <dgm:spPr/>
      <dgm:t>
        <a:bodyPr/>
        <a:lstStyle/>
        <a:p>
          <a:endParaRPr lang="ms-MY"/>
        </a:p>
      </dgm:t>
    </dgm:pt>
    <dgm:pt modelId="{FB14129C-3DB6-4FE4-A7FD-D2FBC9830857}" type="pres">
      <dgm:prSet presAssocID="{6953A145-7E74-40F6-BE85-527DE5E22D95}" presName="sibTrans" presStyleCnt="0"/>
      <dgm:spPr/>
    </dgm:pt>
    <dgm:pt modelId="{B42283A4-F4E4-4E2A-9535-77E900A2E3DB}" type="pres">
      <dgm:prSet presAssocID="{61FE4206-1E8C-48E8-87FD-DA3EFDCA7165}" presName="node" presStyleLbl="node1" presStyleIdx="15" presStyleCnt="29">
        <dgm:presLayoutVars>
          <dgm:bulletEnabled val="1"/>
        </dgm:presLayoutVars>
      </dgm:prSet>
      <dgm:spPr/>
      <dgm:t>
        <a:bodyPr/>
        <a:lstStyle/>
        <a:p>
          <a:endParaRPr lang="ms-MY"/>
        </a:p>
      </dgm:t>
    </dgm:pt>
    <dgm:pt modelId="{D5E79510-161F-4560-A2D5-B6C30DD6226C}" type="pres">
      <dgm:prSet presAssocID="{CA15D16E-1275-41FB-AC84-4C78BE54EDA3}" presName="sibTrans" presStyleCnt="0"/>
      <dgm:spPr/>
    </dgm:pt>
    <dgm:pt modelId="{807F6C60-B8E9-4E94-A4DB-15D95A4DB57C}" type="pres">
      <dgm:prSet presAssocID="{7F3A9A0B-BA16-44B6-9632-D1B903C463CF}" presName="node" presStyleLbl="node1" presStyleIdx="16" presStyleCnt="29">
        <dgm:presLayoutVars>
          <dgm:bulletEnabled val="1"/>
        </dgm:presLayoutVars>
      </dgm:prSet>
      <dgm:spPr/>
      <dgm:t>
        <a:bodyPr/>
        <a:lstStyle/>
        <a:p>
          <a:endParaRPr lang="en-GB"/>
        </a:p>
      </dgm:t>
    </dgm:pt>
    <dgm:pt modelId="{FCCB1798-A17A-43AB-854A-95EC827B3B1B}" type="pres">
      <dgm:prSet presAssocID="{8C01F7B3-C22B-46D9-A870-EBFA06E3BE67}" presName="sibTrans" presStyleCnt="0"/>
      <dgm:spPr/>
    </dgm:pt>
    <dgm:pt modelId="{ECC7A036-CA85-453E-848C-AE8B52C8B273}" type="pres">
      <dgm:prSet presAssocID="{51677EBC-D68F-4060-8C52-D1F6BAEA90A1}" presName="node" presStyleLbl="node1" presStyleIdx="17" presStyleCnt="29">
        <dgm:presLayoutVars>
          <dgm:bulletEnabled val="1"/>
        </dgm:presLayoutVars>
      </dgm:prSet>
      <dgm:spPr/>
      <dgm:t>
        <a:bodyPr/>
        <a:lstStyle/>
        <a:p>
          <a:endParaRPr lang="ms-MY"/>
        </a:p>
      </dgm:t>
    </dgm:pt>
    <dgm:pt modelId="{6F812433-52CB-4692-AF0E-544BD1144B65}" type="pres">
      <dgm:prSet presAssocID="{5EE75FDC-2056-4A3B-847F-3083CE2212FD}" presName="sibTrans" presStyleCnt="0"/>
      <dgm:spPr/>
    </dgm:pt>
    <dgm:pt modelId="{FD5B7676-1F7E-4F5F-BBE2-454D17C888C3}" type="pres">
      <dgm:prSet presAssocID="{6D4333C0-2D79-4032-95D0-94371DC697AD}" presName="node" presStyleLbl="node1" presStyleIdx="18" presStyleCnt="29">
        <dgm:presLayoutVars>
          <dgm:bulletEnabled val="1"/>
        </dgm:presLayoutVars>
      </dgm:prSet>
      <dgm:spPr/>
      <dgm:t>
        <a:bodyPr/>
        <a:lstStyle/>
        <a:p>
          <a:endParaRPr lang="en-GB"/>
        </a:p>
      </dgm:t>
    </dgm:pt>
    <dgm:pt modelId="{26766F2A-BDD3-4651-8684-6EB99367E937}" type="pres">
      <dgm:prSet presAssocID="{6E7A3FB8-C135-4832-AA4D-FBA387864B3C}" presName="sibTrans" presStyleCnt="0"/>
      <dgm:spPr/>
    </dgm:pt>
    <dgm:pt modelId="{128A03FC-EC26-4135-8262-2BE0A903F090}" type="pres">
      <dgm:prSet presAssocID="{0A5177EE-14A3-4577-A5C8-509A9604E293}" presName="node" presStyleLbl="node1" presStyleIdx="19" presStyleCnt="29">
        <dgm:presLayoutVars>
          <dgm:bulletEnabled val="1"/>
        </dgm:presLayoutVars>
      </dgm:prSet>
      <dgm:spPr/>
      <dgm:t>
        <a:bodyPr/>
        <a:lstStyle/>
        <a:p>
          <a:endParaRPr lang="en-GB"/>
        </a:p>
      </dgm:t>
    </dgm:pt>
    <dgm:pt modelId="{638E74AE-B626-4302-BF2A-085F13364B0A}" type="pres">
      <dgm:prSet presAssocID="{07F9E38F-5FA2-41AF-87B4-E7FC6F0BCA8C}" presName="sibTrans" presStyleCnt="0"/>
      <dgm:spPr/>
    </dgm:pt>
    <dgm:pt modelId="{A2337BCC-E7DF-4663-AEE3-2886B5F5BDC4}" type="pres">
      <dgm:prSet presAssocID="{5A2AF5BB-C286-4E09-AFC1-369CBAE6B2FD}" presName="node" presStyleLbl="node1" presStyleIdx="20" presStyleCnt="29">
        <dgm:presLayoutVars>
          <dgm:bulletEnabled val="1"/>
        </dgm:presLayoutVars>
      </dgm:prSet>
      <dgm:spPr/>
      <dgm:t>
        <a:bodyPr/>
        <a:lstStyle/>
        <a:p>
          <a:endParaRPr lang="ms-MY"/>
        </a:p>
      </dgm:t>
    </dgm:pt>
    <dgm:pt modelId="{907DB972-A56A-461B-900B-FF59E4053445}" type="pres">
      <dgm:prSet presAssocID="{B2BB0F76-F3CE-481F-A811-AB25EB2288A1}" presName="sibTrans" presStyleCnt="0"/>
      <dgm:spPr/>
    </dgm:pt>
    <dgm:pt modelId="{0C36A3C5-0187-4D94-9483-91E84100767C}" type="pres">
      <dgm:prSet presAssocID="{CC969611-305B-4104-B6DB-4D80E439B95C}" presName="node" presStyleLbl="node1" presStyleIdx="21" presStyleCnt="29">
        <dgm:presLayoutVars>
          <dgm:bulletEnabled val="1"/>
        </dgm:presLayoutVars>
      </dgm:prSet>
      <dgm:spPr/>
      <dgm:t>
        <a:bodyPr/>
        <a:lstStyle/>
        <a:p>
          <a:endParaRPr lang="en-GB"/>
        </a:p>
      </dgm:t>
    </dgm:pt>
    <dgm:pt modelId="{5BA793F1-1F55-4727-A8C4-2355E0297CFA}" type="pres">
      <dgm:prSet presAssocID="{B162E8AD-D571-47BD-BEAD-279871B21EDC}" presName="sibTrans" presStyleCnt="0"/>
      <dgm:spPr/>
    </dgm:pt>
    <dgm:pt modelId="{93CCE1D3-7AC3-4501-AE14-6001A58400F8}" type="pres">
      <dgm:prSet presAssocID="{C3EE0E4B-EF0C-46C1-B3FF-2C926B9EB7B5}" presName="node" presStyleLbl="node1" presStyleIdx="22" presStyleCnt="29" custLinFactNeighborX="713" custLinFactNeighborY="0">
        <dgm:presLayoutVars>
          <dgm:bulletEnabled val="1"/>
        </dgm:presLayoutVars>
      </dgm:prSet>
      <dgm:spPr/>
      <dgm:t>
        <a:bodyPr/>
        <a:lstStyle/>
        <a:p>
          <a:endParaRPr lang="en-GB"/>
        </a:p>
      </dgm:t>
    </dgm:pt>
    <dgm:pt modelId="{29D53B9A-F005-4318-8ABD-C615D7355722}" type="pres">
      <dgm:prSet presAssocID="{8CB4A784-CAAF-421A-A7DE-969BE68886EB}" presName="sibTrans" presStyleCnt="0"/>
      <dgm:spPr/>
    </dgm:pt>
    <dgm:pt modelId="{64C9CFFF-B25D-4C08-98E1-0FB61FFE921A}" type="pres">
      <dgm:prSet presAssocID="{09FF2AAC-0648-4D95-B485-5400F8845C10}" presName="node" presStyleLbl="node1" presStyleIdx="23" presStyleCnt="29" custLinFactNeighborX="627" custLinFactNeighborY="-1044">
        <dgm:presLayoutVars>
          <dgm:bulletEnabled val="1"/>
        </dgm:presLayoutVars>
      </dgm:prSet>
      <dgm:spPr/>
      <dgm:t>
        <a:bodyPr/>
        <a:lstStyle/>
        <a:p>
          <a:endParaRPr lang="ms-MY"/>
        </a:p>
      </dgm:t>
    </dgm:pt>
    <dgm:pt modelId="{8084D91C-CEFB-4A41-9038-0F46012AE0CB}" type="pres">
      <dgm:prSet presAssocID="{BFB90BC4-B74F-4B2A-9FA1-5C394BBE91E1}" presName="sibTrans" presStyleCnt="0"/>
      <dgm:spPr/>
    </dgm:pt>
    <dgm:pt modelId="{988058B8-4BB5-4BB9-8B7E-C5CA4E26E85C}" type="pres">
      <dgm:prSet presAssocID="{49182227-AA55-463F-B4A8-4D64A01FA527}" presName="node" presStyleLbl="node1" presStyleIdx="24" presStyleCnt="29">
        <dgm:presLayoutVars>
          <dgm:bulletEnabled val="1"/>
        </dgm:presLayoutVars>
      </dgm:prSet>
      <dgm:spPr/>
      <dgm:t>
        <a:bodyPr/>
        <a:lstStyle/>
        <a:p>
          <a:endParaRPr lang="en-GB"/>
        </a:p>
      </dgm:t>
    </dgm:pt>
    <dgm:pt modelId="{6E7788F4-DB93-495F-84B8-D501EFB0CF46}" type="pres">
      <dgm:prSet presAssocID="{E407C954-C13A-4D8B-A600-38536682F5DE}" presName="sibTrans" presStyleCnt="0"/>
      <dgm:spPr/>
    </dgm:pt>
    <dgm:pt modelId="{D8460032-613E-464D-A63E-2B89B09E7C1D}" type="pres">
      <dgm:prSet presAssocID="{5B4021FF-6628-4C43-B86D-91ACEBC91863}" presName="node" presStyleLbl="node1" presStyleIdx="25" presStyleCnt="29">
        <dgm:presLayoutVars>
          <dgm:bulletEnabled val="1"/>
        </dgm:presLayoutVars>
      </dgm:prSet>
      <dgm:spPr/>
      <dgm:t>
        <a:bodyPr/>
        <a:lstStyle/>
        <a:p>
          <a:endParaRPr lang="ms-MY"/>
        </a:p>
      </dgm:t>
    </dgm:pt>
    <dgm:pt modelId="{F8A5E88B-1D9E-45DA-AED0-884DA6918EC8}" type="pres">
      <dgm:prSet presAssocID="{6F0C89D4-F7C9-4259-9E9E-47DF73288684}" presName="sibTrans" presStyleCnt="0"/>
      <dgm:spPr/>
    </dgm:pt>
    <dgm:pt modelId="{B494B150-4D85-4E09-9613-EDC9FC9F2C84}" type="pres">
      <dgm:prSet presAssocID="{7950D230-7C75-41BA-8418-548928A9B1F8}" presName="node" presStyleLbl="node1" presStyleIdx="26" presStyleCnt="29">
        <dgm:presLayoutVars>
          <dgm:bulletEnabled val="1"/>
        </dgm:presLayoutVars>
      </dgm:prSet>
      <dgm:spPr/>
      <dgm:t>
        <a:bodyPr/>
        <a:lstStyle/>
        <a:p>
          <a:endParaRPr lang="ms-MY"/>
        </a:p>
      </dgm:t>
    </dgm:pt>
    <dgm:pt modelId="{38F93EEC-8636-458F-AAD2-B78B9D217DD9}" type="pres">
      <dgm:prSet presAssocID="{93E2BEC3-7ECE-4200-9DE1-A436D8D35302}" presName="sibTrans" presStyleCnt="0"/>
      <dgm:spPr/>
    </dgm:pt>
    <dgm:pt modelId="{C75DCCAC-52C6-4ABA-867B-CB898E82D932}" type="pres">
      <dgm:prSet presAssocID="{BF132B4B-82C8-4BD1-941E-905BD41366D0}" presName="node" presStyleLbl="node1" presStyleIdx="27" presStyleCnt="29">
        <dgm:presLayoutVars>
          <dgm:bulletEnabled val="1"/>
        </dgm:presLayoutVars>
      </dgm:prSet>
      <dgm:spPr/>
      <dgm:t>
        <a:bodyPr/>
        <a:lstStyle/>
        <a:p>
          <a:endParaRPr lang="ms-MY"/>
        </a:p>
      </dgm:t>
    </dgm:pt>
    <dgm:pt modelId="{4D1A8F19-A7D2-4DD7-961B-29CABE9A0B40}" type="pres">
      <dgm:prSet presAssocID="{E2A1C445-0BF2-4822-A613-12A17942BE21}" presName="sibTrans" presStyleCnt="0"/>
      <dgm:spPr/>
    </dgm:pt>
    <dgm:pt modelId="{06F6C1D7-84F6-452E-800F-E8D7356E3F74}" type="pres">
      <dgm:prSet presAssocID="{ABD99B31-B190-4ED5-90D3-D3EED0F51F2C}" presName="node" presStyleLbl="node1" presStyleIdx="28" presStyleCnt="29">
        <dgm:presLayoutVars>
          <dgm:bulletEnabled val="1"/>
        </dgm:presLayoutVars>
      </dgm:prSet>
      <dgm:spPr/>
      <dgm:t>
        <a:bodyPr/>
        <a:lstStyle/>
        <a:p>
          <a:endParaRPr lang="ms-MY"/>
        </a:p>
      </dgm:t>
    </dgm:pt>
  </dgm:ptLst>
  <dgm:cxnLst>
    <dgm:cxn modelId="{42347C2F-4CDF-42A4-B775-FA85855A17C1}" type="presOf" srcId="{C3EE0E4B-EF0C-46C1-B3FF-2C926B9EB7B5}" destId="{93CCE1D3-7AC3-4501-AE14-6001A58400F8}" srcOrd="0" destOrd="0" presId="urn:microsoft.com/office/officeart/2005/8/layout/default#1"/>
    <dgm:cxn modelId="{F0D5D1A4-F8C0-4DA7-B1DA-12F2ECFE56DF}" type="presOf" srcId="{42C0A70D-B9AD-4CFB-9968-FE516EA74C97}" destId="{E0B8BF97-417C-44FF-AAB6-589CAB7DED93}" srcOrd="0" destOrd="0" presId="urn:microsoft.com/office/officeart/2005/8/layout/default#1"/>
    <dgm:cxn modelId="{AAFDD47F-16BE-426B-95FB-898BA390E6FD}" srcId="{DECB0868-2F08-41D5-8428-0BA0B8AB7C4D}" destId="{5A2AF5BB-C286-4E09-AFC1-369CBAE6B2FD}" srcOrd="20" destOrd="0" parTransId="{C0EBC4E1-2165-4AC5-84F7-E5453B220297}" sibTransId="{B2BB0F76-F3CE-481F-A811-AB25EB2288A1}"/>
    <dgm:cxn modelId="{2EB5EC54-A316-4AAC-8352-DBE07D5EAC5B}" type="presOf" srcId="{5B4021FF-6628-4C43-B86D-91ACEBC91863}" destId="{D8460032-613E-464D-A63E-2B89B09E7C1D}" srcOrd="0" destOrd="0" presId="urn:microsoft.com/office/officeart/2005/8/layout/default#1"/>
    <dgm:cxn modelId="{B049B253-4343-4555-8BA5-5AB6898D3E02}" type="presOf" srcId="{5A2AF5BB-C286-4E09-AFC1-369CBAE6B2FD}" destId="{A2337BCC-E7DF-4663-AEE3-2886B5F5BDC4}" srcOrd="0" destOrd="0" presId="urn:microsoft.com/office/officeart/2005/8/layout/default#1"/>
    <dgm:cxn modelId="{E595D093-A1C3-4D4C-A50C-2B5C96789254}" type="presOf" srcId="{CC969611-305B-4104-B6DB-4D80E439B95C}" destId="{0C36A3C5-0187-4D94-9483-91E84100767C}" srcOrd="0" destOrd="0" presId="urn:microsoft.com/office/officeart/2005/8/layout/default#1"/>
    <dgm:cxn modelId="{A44AFC76-D054-41CD-8C79-CD361A7EE638}" type="presOf" srcId="{118B3FAC-0202-4868-BC29-B915CBC76540}" destId="{D999628F-C265-47CE-82A7-2C273894E6C0}" srcOrd="0" destOrd="0" presId="urn:microsoft.com/office/officeart/2005/8/layout/default#1"/>
    <dgm:cxn modelId="{22ACA99A-1259-4B83-BB57-5C89CA4062E0}" type="presOf" srcId="{BF132B4B-82C8-4BD1-941E-905BD41366D0}" destId="{C75DCCAC-52C6-4ABA-867B-CB898E82D932}" srcOrd="0" destOrd="0" presId="urn:microsoft.com/office/officeart/2005/8/layout/default#1"/>
    <dgm:cxn modelId="{6794A062-C1BB-4F2D-9189-7DB88A1B11AF}" srcId="{DECB0868-2F08-41D5-8428-0BA0B8AB7C4D}" destId="{7F3A9A0B-BA16-44B6-9632-D1B903C463CF}" srcOrd="16" destOrd="0" parTransId="{39F98BC5-EF7B-4C84-AEC9-0B14CF4612D5}" sibTransId="{8C01F7B3-C22B-46D9-A870-EBFA06E3BE67}"/>
    <dgm:cxn modelId="{EB30637D-BF1D-4D41-8F47-4CED9485C1CE}" type="presOf" srcId="{657E5B42-C64B-499A-ADAA-B5117F62186B}" destId="{F0B0EF12-A05D-47AC-B3DC-4A817F53E71F}" srcOrd="0" destOrd="0" presId="urn:microsoft.com/office/officeart/2005/8/layout/default#1"/>
    <dgm:cxn modelId="{0930BCBC-2EF4-4215-B787-B791CE882ECB}" srcId="{DECB0868-2F08-41D5-8428-0BA0B8AB7C4D}" destId="{AC7CC1F6-19C1-4DAB-9F0D-B8BCB255CD1A}" srcOrd="6" destOrd="0" parTransId="{D7EEC2EE-2D48-4864-B4E2-BF5455749F54}" sibTransId="{C050DD8E-6822-478D-957A-94FE48396558}"/>
    <dgm:cxn modelId="{A2E51D61-90C3-4FF7-B4E5-EDB9A6C4CEDC}" srcId="{DECB0868-2F08-41D5-8428-0BA0B8AB7C4D}" destId="{BF132B4B-82C8-4BD1-941E-905BD41366D0}" srcOrd="27" destOrd="0" parTransId="{4CD76D37-4936-443D-AF59-04B23E821CC6}" sibTransId="{E2A1C445-0BF2-4822-A613-12A17942BE21}"/>
    <dgm:cxn modelId="{8D57D1ED-5F65-4AB7-91AC-709D39D87F63}" srcId="{DECB0868-2F08-41D5-8428-0BA0B8AB7C4D}" destId="{42C0A70D-B9AD-4CFB-9968-FE516EA74C97}" srcOrd="0" destOrd="0" parTransId="{CEDCF377-5982-41FC-BD8A-8DE8AC922CA1}" sibTransId="{97E59795-F09F-4889-878D-666F4A9E6A5B}"/>
    <dgm:cxn modelId="{287D0F4A-3607-41AC-8022-F0DD21322CF6}" type="presOf" srcId="{7950D230-7C75-41BA-8418-548928A9B1F8}" destId="{B494B150-4D85-4E09-9613-EDC9FC9F2C84}" srcOrd="0" destOrd="0" presId="urn:microsoft.com/office/officeart/2005/8/layout/default#1"/>
    <dgm:cxn modelId="{467A0DBD-AC8A-471A-9544-5EA24CE1998B}" type="presOf" srcId="{AC7CC1F6-19C1-4DAB-9F0D-B8BCB255CD1A}" destId="{EDC939AE-CBF3-48F6-8ABE-5705841225C5}" srcOrd="0" destOrd="0" presId="urn:microsoft.com/office/officeart/2005/8/layout/default#1"/>
    <dgm:cxn modelId="{8504C363-14D1-468D-88F1-9107395242A7}" srcId="{DECB0868-2F08-41D5-8428-0BA0B8AB7C4D}" destId="{6D4333C0-2D79-4032-95D0-94371DC697AD}" srcOrd="18" destOrd="0" parTransId="{51447136-72C0-4096-A33B-66E47F8DE24C}" sibTransId="{6E7A3FB8-C135-4832-AA4D-FBA387864B3C}"/>
    <dgm:cxn modelId="{48226BC6-303B-449F-AEFB-DA7963BA29A5}" srcId="{DECB0868-2F08-41D5-8428-0BA0B8AB7C4D}" destId="{7950D230-7C75-41BA-8418-548928A9B1F8}" srcOrd="26" destOrd="0" parTransId="{1EAA3932-540B-4E0E-869A-C8A0F35AA141}" sibTransId="{93E2BEC3-7ECE-4200-9DE1-A436D8D35302}"/>
    <dgm:cxn modelId="{6020AA18-7768-4B98-9172-5E29E66DA7EF}" srcId="{DECB0868-2F08-41D5-8428-0BA0B8AB7C4D}" destId="{09FF2AAC-0648-4D95-B485-5400F8845C10}" srcOrd="23" destOrd="0" parTransId="{0FDF9747-A229-4006-8A3A-50C9D3C4387F}" sibTransId="{BFB90BC4-B74F-4B2A-9FA1-5C394BBE91E1}"/>
    <dgm:cxn modelId="{2473EA04-AFE9-4953-A9F2-495F88CE6596}" type="presOf" srcId="{E736A554-AE89-4B0B-86D2-0FE8815F4D07}" destId="{5ECE7409-F1FA-480A-B7FF-34FB480EBA20}" srcOrd="0" destOrd="0" presId="urn:microsoft.com/office/officeart/2005/8/layout/default#1"/>
    <dgm:cxn modelId="{38458218-3E0F-4960-8B36-B7137BC5EF51}" type="presOf" srcId="{49182227-AA55-463F-B4A8-4D64A01FA527}" destId="{988058B8-4BB5-4BB9-8B7E-C5CA4E26E85C}" srcOrd="0" destOrd="0" presId="urn:microsoft.com/office/officeart/2005/8/layout/default#1"/>
    <dgm:cxn modelId="{27E44350-7634-4F2D-8552-B86F00EB12CE}" type="presOf" srcId="{9D3E28B6-1963-4C4B-8253-A25C76F15FA3}" destId="{2B4F4B6F-934B-4CD4-B242-184F7C89EA11}" srcOrd="0" destOrd="0" presId="urn:microsoft.com/office/officeart/2005/8/layout/default#1"/>
    <dgm:cxn modelId="{A59D18B0-5C7A-4FAB-8701-EE0087C7AFC3}" srcId="{DECB0868-2F08-41D5-8428-0BA0B8AB7C4D}" destId="{C3EE0E4B-EF0C-46C1-B3FF-2C926B9EB7B5}" srcOrd="22" destOrd="0" parTransId="{F14D35A8-806D-4F49-8BFA-EA85A7B92C8C}" sibTransId="{8CB4A784-CAAF-421A-A7DE-969BE68886EB}"/>
    <dgm:cxn modelId="{B691EAFC-07B2-4B53-8168-2A57B347FCF0}" type="presOf" srcId="{9D3762E8-E84B-4B9C-AA7C-A82B6E474911}" destId="{F0643E84-05B3-4973-A2AC-57199520AE18}" srcOrd="0" destOrd="0" presId="urn:microsoft.com/office/officeart/2005/8/layout/default#1"/>
    <dgm:cxn modelId="{99F13E38-456D-4041-B74F-95E979085B89}" srcId="{DECB0868-2F08-41D5-8428-0BA0B8AB7C4D}" destId="{E736A554-AE89-4B0B-86D2-0FE8815F4D07}" srcOrd="9" destOrd="0" parTransId="{354F6271-BE69-477F-BB46-65F1EAAA922B}" sibTransId="{D6687914-8834-4F5E-ADD5-86D01C378F4A}"/>
    <dgm:cxn modelId="{723B2D82-D9DA-4A78-9FEC-0C3EE5449DC9}" type="presOf" srcId="{61FE4206-1E8C-48E8-87FD-DA3EFDCA7165}" destId="{B42283A4-F4E4-4E2A-9535-77E900A2E3DB}" srcOrd="0" destOrd="0" presId="urn:microsoft.com/office/officeart/2005/8/layout/default#1"/>
    <dgm:cxn modelId="{44AE8AFB-EBBC-462B-8B9F-4ACBD7924F04}" srcId="{DECB0868-2F08-41D5-8428-0BA0B8AB7C4D}" destId="{2E3DF3B7-5C85-451A-9BC4-FC51187C10CE}" srcOrd="5" destOrd="0" parTransId="{075BB8C8-3911-4DE4-A3EB-5CA51274BBA9}" sibTransId="{A774EA29-D47D-4CC1-8215-F5E34785E04C}"/>
    <dgm:cxn modelId="{7DDC4024-8B91-4D06-BDB5-B7A7C88F80E2}" type="presOf" srcId="{4DF7139C-7B11-4DF5-ADD7-D116ED05763F}" destId="{0B9B00B6-E8E2-4C00-A242-BDF3EAD320F6}" srcOrd="0" destOrd="0" presId="urn:microsoft.com/office/officeart/2005/8/layout/default#1"/>
    <dgm:cxn modelId="{F1C12471-59DE-4943-A600-EAABDA0BED4F}" srcId="{DECB0868-2F08-41D5-8428-0BA0B8AB7C4D}" destId="{37F976A2-214D-4E89-A4F2-A782A7C5AD55}" srcOrd="14" destOrd="0" parTransId="{B643CA62-625E-4B5D-83DB-6D736426C940}" sibTransId="{6953A145-7E74-40F6-BE85-527DE5E22D95}"/>
    <dgm:cxn modelId="{64AFA95B-A9EB-4CC3-95C8-CD3F76E37DAE}" type="presOf" srcId="{DECB0868-2F08-41D5-8428-0BA0B8AB7C4D}" destId="{5FA9E9F3-F672-4EC4-B7E7-C2A2757FEAC7}" srcOrd="0" destOrd="0" presId="urn:microsoft.com/office/officeart/2005/8/layout/default#1"/>
    <dgm:cxn modelId="{7D5BF9C9-76F6-403B-808C-6EEB88C7E192}" srcId="{DECB0868-2F08-41D5-8428-0BA0B8AB7C4D}" destId="{51677EBC-D68F-4060-8C52-D1F6BAEA90A1}" srcOrd="17" destOrd="0" parTransId="{93EA8A35-BCA1-40C3-AA3A-6C69BCCF9DF7}" sibTransId="{5EE75FDC-2056-4A3B-847F-3083CE2212FD}"/>
    <dgm:cxn modelId="{34546D2D-8A1C-446C-BC7A-E43B27B5A054}" srcId="{DECB0868-2F08-41D5-8428-0BA0B8AB7C4D}" destId="{ABD99B31-B190-4ED5-90D3-D3EED0F51F2C}" srcOrd="28" destOrd="0" parTransId="{E47DA357-0D6B-4168-828B-7BC10B17581B}" sibTransId="{8F001264-7EEE-43B4-A880-36624CE71E58}"/>
    <dgm:cxn modelId="{F11B1FDC-318C-40AE-BB95-5E2BAB4AD1B8}" srcId="{DECB0868-2F08-41D5-8428-0BA0B8AB7C4D}" destId="{9D3E28B6-1963-4C4B-8253-A25C76F15FA3}" srcOrd="11" destOrd="0" parTransId="{F336B5B2-3DB0-4DFF-8263-AB93990641C8}" sibTransId="{0F2096F5-782D-4674-8314-FCB3132C0995}"/>
    <dgm:cxn modelId="{805EAAA2-5786-4CFE-A812-8BE89AB75613}" srcId="{DECB0868-2F08-41D5-8428-0BA0B8AB7C4D}" destId="{4C7BC2A3-F648-49F3-8928-A8CDEB6CF15A}" srcOrd="4" destOrd="0" parTransId="{E3ED62FF-3EBE-4549-9CF6-F0C5D8FD23E2}" sibTransId="{4077FBB6-21EE-4F54-9354-91C856B3B66C}"/>
    <dgm:cxn modelId="{5F74811E-E90E-472A-920B-D1F2749A673B}" type="presOf" srcId="{0A5177EE-14A3-4577-A5C8-509A9604E293}" destId="{128A03FC-EC26-4135-8262-2BE0A903F090}" srcOrd="0" destOrd="0" presId="urn:microsoft.com/office/officeart/2005/8/layout/default#1"/>
    <dgm:cxn modelId="{9F6E9F42-FC75-43C7-B272-E8CDE07F3849}" srcId="{DECB0868-2F08-41D5-8428-0BA0B8AB7C4D}" destId="{118B3FAC-0202-4868-BC29-B915CBC76540}" srcOrd="8" destOrd="0" parTransId="{FD4CD98F-9870-45A6-8B55-B473F09B1796}" sibTransId="{DDC1950C-FC0A-41E7-AB9F-BBC5B4756B75}"/>
    <dgm:cxn modelId="{FE085935-84FC-475A-9A5A-7E6CA2B55C8A}" srcId="{DECB0868-2F08-41D5-8428-0BA0B8AB7C4D}" destId="{BA5EAE4C-2C67-4751-B974-4034AAF595F5}" srcOrd="1" destOrd="0" parTransId="{7A8CBCD3-C5E0-4784-9389-02B4557AB4AB}" sibTransId="{67A7A408-54B4-4709-A06A-C4EA76005DB5}"/>
    <dgm:cxn modelId="{2817BDBC-F88F-409D-8287-893E82D30BAA}" type="presOf" srcId="{09FF2AAC-0648-4D95-B485-5400F8845C10}" destId="{64C9CFFF-B25D-4C08-98E1-0FB61FFE921A}" srcOrd="0" destOrd="0" presId="urn:microsoft.com/office/officeart/2005/8/layout/default#1"/>
    <dgm:cxn modelId="{BD008E9D-61AF-4D1E-A613-C32CA6CFB3A8}" type="presOf" srcId="{7F3A9A0B-BA16-44B6-9632-D1B903C463CF}" destId="{807F6C60-B8E9-4E94-A4DB-15D95A4DB57C}" srcOrd="0" destOrd="0" presId="urn:microsoft.com/office/officeart/2005/8/layout/default#1"/>
    <dgm:cxn modelId="{9F33EA12-9EC2-4689-AB9B-1397E6DD9253}" type="presOf" srcId="{04E298A4-A96A-461B-9462-5802DCA4079C}" destId="{343764D4-76A1-45E6-921D-DD879EEB5D41}" srcOrd="0" destOrd="0" presId="urn:microsoft.com/office/officeart/2005/8/layout/default#1"/>
    <dgm:cxn modelId="{7B8C96D8-1E3B-4687-BD5A-E062505D78D9}" type="presOf" srcId="{4C7BC2A3-F648-49F3-8928-A8CDEB6CF15A}" destId="{BF54719C-AA59-4D7A-BB52-E28FFC754DF3}" srcOrd="0" destOrd="0" presId="urn:microsoft.com/office/officeart/2005/8/layout/default#1"/>
    <dgm:cxn modelId="{84818B6B-75DB-43B6-8BC0-C36B35EE920F}" type="presOf" srcId="{CCA88C89-935C-4B05-9C0D-503D82925E25}" destId="{4B5E9578-6DE3-45A9-80FB-C7B4A6AC24C1}" srcOrd="0" destOrd="0" presId="urn:microsoft.com/office/officeart/2005/8/layout/default#1"/>
    <dgm:cxn modelId="{B51A5A02-A630-41B6-A7AB-E850453AA879}" srcId="{DECB0868-2F08-41D5-8428-0BA0B8AB7C4D}" destId="{5B4021FF-6628-4C43-B86D-91ACEBC91863}" srcOrd="25" destOrd="0" parTransId="{11AAAADF-1DA2-4B41-9A9A-F0AE8022EE5B}" sibTransId="{6F0C89D4-F7C9-4259-9E9E-47DF73288684}"/>
    <dgm:cxn modelId="{65C2E701-361A-499D-AA03-1DFF4C70FE25}" srcId="{DECB0868-2F08-41D5-8428-0BA0B8AB7C4D}" destId="{49182227-AA55-463F-B4A8-4D64A01FA527}" srcOrd="24" destOrd="0" parTransId="{F649640C-ACA5-4704-AA71-2E5DB5BAFE11}" sibTransId="{E407C954-C13A-4D8B-A600-38536682F5DE}"/>
    <dgm:cxn modelId="{EDF689EB-D608-4F18-B399-5DD13EE0F30C}" srcId="{DECB0868-2F08-41D5-8428-0BA0B8AB7C4D}" destId="{9D3762E8-E84B-4B9C-AA7C-A82B6E474911}" srcOrd="10" destOrd="0" parTransId="{9F3B72B6-0D83-493D-A75C-7F00B66615AE}" sibTransId="{707EB4AD-2C1B-48E2-88D6-99C9251D38B0}"/>
    <dgm:cxn modelId="{FE64154E-2A49-4659-899A-C844D9C2DB68}" srcId="{DECB0868-2F08-41D5-8428-0BA0B8AB7C4D}" destId="{CCA88C89-935C-4B05-9C0D-503D82925E25}" srcOrd="12" destOrd="0" parTransId="{6409A6A9-973E-42C1-88DE-ABD38149C909}" sibTransId="{00384E8E-ECA6-41E3-A47F-525F216CEC41}"/>
    <dgm:cxn modelId="{24D8C73D-B544-45CC-A222-6E9F2926ECD3}" type="presOf" srcId="{BA5EAE4C-2C67-4751-B974-4034AAF595F5}" destId="{52A9BA54-C63C-46DF-BCD4-98B8663F58C1}" srcOrd="0" destOrd="0" presId="urn:microsoft.com/office/officeart/2005/8/layout/default#1"/>
    <dgm:cxn modelId="{BEF0729A-4998-4531-A497-D1CB36B0A4B7}" type="presOf" srcId="{E3777EB4-25D9-4C68-83F2-85AEAED80D5C}" destId="{C03B2309-865C-4472-9E73-4CEB8BA2993F}" srcOrd="0" destOrd="0" presId="urn:microsoft.com/office/officeart/2005/8/layout/default#1"/>
    <dgm:cxn modelId="{79162703-230B-48F5-B4D4-A19A53494EB4}" type="presOf" srcId="{2E3DF3B7-5C85-451A-9BC4-FC51187C10CE}" destId="{17335020-E331-4FB5-B0BF-1484B5D4A126}" srcOrd="0" destOrd="0" presId="urn:microsoft.com/office/officeart/2005/8/layout/default#1"/>
    <dgm:cxn modelId="{F335F73D-A17C-4DAC-8821-9FA611C6D4D9}" srcId="{DECB0868-2F08-41D5-8428-0BA0B8AB7C4D}" destId="{CC969611-305B-4104-B6DB-4D80E439B95C}" srcOrd="21" destOrd="0" parTransId="{F1C1888B-1ED3-4201-B6C3-8E59BDE7B5BE}" sibTransId="{B162E8AD-D571-47BD-BEAD-279871B21EDC}"/>
    <dgm:cxn modelId="{DCF6706B-4085-4613-B974-8FD37001F2D7}" type="presOf" srcId="{51677EBC-D68F-4060-8C52-D1F6BAEA90A1}" destId="{ECC7A036-CA85-453E-848C-AE8B52C8B273}" srcOrd="0" destOrd="0" presId="urn:microsoft.com/office/officeart/2005/8/layout/default#1"/>
    <dgm:cxn modelId="{0DEFE8BB-6F03-46BE-8768-8E87FC8709A6}" srcId="{DECB0868-2F08-41D5-8428-0BA0B8AB7C4D}" destId="{4DF7139C-7B11-4DF5-ADD7-D116ED05763F}" srcOrd="3" destOrd="0" parTransId="{7AA07799-C3F6-436F-BE39-6156840D0659}" sibTransId="{47D86CA9-CE8B-4DD3-B397-116315EB478F}"/>
    <dgm:cxn modelId="{3DB7D839-9276-42D4-850A-D73B3EC319C6}" srcId="{DECB0868-2F08-41D5-8428-0BA0B8AB7C4D}" destId="{0A5177EE-14A3-4577-A5C8-509A9604E293}" srcOrd="19" destOrd="0" parTransId="{856D9BA9-3C9E-4F28-96C3-AC7808EA1CD4}" sibTransId="{07F9E38F-5FA2-41AF-87B4-E7FC6F0BCA8C}"/>
    <dgm:cxn modelId="{A28A1E83-6D84-46BC-A1E3-48DED568417B}" type="presOf" srcId="{6D4333C0-2D79-4032-95D0-94371DC697AD}" destId="{FD5B7676-1F7E-4F5F-BBE2-454D17C888C3}" srcOrd="0" destOrd="0" presId="urn:microsoft.com/office/officeart/2005/8/layout/default#1"/>
    <dgm:cxn modelId="{23206D93-3C8B-4FEB-ABCE-5F50AE10903C}" type="presOf" srcId="{37F976A2-214D-4E89-A4F2-A782A7C5AD55}" destId="{DE0587B7-90E7-4B9A-B56D-911BD4BE22BF}" srcOrd="0" destOrd="0" presId="urn:microsoft.com/office/officeart/2005/8/layout/default#1"/>
    <dgm:cxn modelId="{6DF5E902-365F-4725-92AF-CD54AF5DD48E}" type="presOf" srcId="{ABD99B31-B190-4ED5-90D3-D3EED0F51F2C}" destId="{06F6C1D7-84F6-452E-800F-E8D7356E3F74}" srcOrd="0" destOrd="0" presId="urn:microsoft.com/office/officeart/2005/8/layout/default#1"/>
    <dgm:cxn modelId="{70409ED3-8C11-48FC-BE8B-92BDC040F038}" srcId="{DECB0868-2F08-41D5-8428-0BA0B8AB7C4D}" destId="{61FE4206-1E8C-48E8-87FD-DA3EFDCA7165}" srcOrd="15" destOrd="0" parTransId="{5647DE53-6052-46DD-BF87-68F2A9D0F17A}" sibTransId="{CA15D16E-1275-41FB-AC84-4C78BE54EDA3}"/>
    <dgm:cxn modelId="{57213D10-07E9-4F5C-9809-96EF4E307120}" srcId="{DECB0868-2F08-41D5-8428-0BA0B8AB7C4D}" destId="{E3777EB4-25D9-4C68-83F2-85AEAED80D5C}" srcOrd="2" destOrd="0" parTransId="{4DEE5647-0DDC-4460-9ECE-F1420FBAE263}" sibTransId="{D8670079-E9BF-44EF-B0F3-ADF0D116EA3D}"/>
    <dgm:cxn modelId="{EB0CF26B-2A0B-4269-9A7A-05A3D2A064F2}" srcId="{DECB0868-2F08-41D5-8428-0BA0B8AB7C4D}" destId="{657E5B42-C64B-499A-ADAA-B5117F62186B}" srcOrd="13" destOrd="0" parTransId="{FA23AD51-8999-4CB1-BEA7-F4F03FEE0D4B}" sibTransId="{F1BD654C-545E-42D7-A6F3-6E67A1B93467}"/>
    <dgm:cxn modelId="{67A835FB-31C0-4374-8BDC-683CF1C65927}" srcId="{DECB0868-2F08-41D5-8428-0BA0B8AB7C4D}" destId="{04E298A4-A96A-461B-9462-5802DCA4079C}" srcOrd="7" destOrd="0" parTransId="{E62308E6-86D5-42F5-82F3-949D6075EC28}" sibTransId="{6DDF3F09-AF95-4676-821E-C0D90AC4F553}"/>
    <dgm:cxn modelId="{AEB2BD3A-F58D-48A7-9F5C-275ED5DD5E72}" type="presParOf" srcId="{5FA9E9F3-F672-4EC4-B7E7-C2A2757FEAC7}" destId="{E0B8BF97-417C-44FF-AAB6-589CAB7DED93}" srcOrd="0" destOrd="0" presId="urn:microsoft.com/office/officeart/2005/8/layout/default#1"/>
    <dgm:cxn modelId="{7F658D7E-4C05-47BD-A511-EDFA89A562D9}" type="presParOf" srcId="{5FA9E9F3-F672-4EC4-B7E7-C2A2757FEAC7}" destId="{D6F5F516-02B0-4977-BF9D-7E998C0DC510}" srcOrd="1" destOrd="0" presId="urn:microsoft.com/office/officeart/2005/8/layout/default#1"/>
    <dgm:cxn modelId="{761863DC-0230-4AE3-88AB-8A4950F1E132}" type="presParOf" srcId="{5FA9E9F3-F672-4EC4-B7E7-C2A2757FEAC7}" destId="{52A9BA54-C63C-46DF-BCD4-98B8663F58C1}" srcOrd="2" destOrd="0" presId="urn:microsoft.com/office/officeart/2005/8/layout/default#1"/>
    <dgm:cxn modelId="{E0A0A25B-CEAC-45B9-B47A-E966083E0D44}" type="presParOf" srcId="{5FA9E9F3-F672-4EC4-B7E7-C2A2757FEAC7}" destId="{ABED4C9C-87FD-4F76-82FD-311F13A07174}" srcOrd="3" destOrd="0" presId="urn:microsoft.com/office/officeart/2005/8/layout/default#1"/>
    <dgm:cxn modelId="{CDB9043E-7838-4CA9-9169-8EE5D350B710}" type="presParOf" srcId="{5FA9E9F3-F672-4EC4-B7E7-C2A2757FEAC7}" destId="{C03B2309-865C-4472-9E73-4CEB8BA2993F}" srcOrd="4" destOrd="0" presId="urn:microsoft.com/office/officeart/2005/8/layout/default#1"/>
    <dgm:cxn modelId="{B5E648D2-8023-4A69-BDC5-124A718A06E5}" type="presParOf" srcId="{5FA9E9F3-F672-4EC4-B7E7-C2A2757FEAC7}" destId="{911C76F3-7EFA-4F7B-B58D-9738DDD0E33B}" srcOrd="5" destOrd="0" presId="urn:microsoft.com/office/officeart/2005/8/layout/default#1"/>
    <dgm:cxn modelId="{FC83B2E1-6E05-4A22-BC34-3D2CE2390A68}" type="presParOf" srcId="{5FA9E9F3-F672-4EC4-B7E7-C2A2757FEAC7}" destId="{0B9B00B6-E8E2-4C00-A242-BDF3EAD320F6}" srcOrd="6" destOrd="0" presId="urn:microsoft.com/office/officeart/2005/8/layout/default#1"/>
    <dgm:cxn modelId="{2BF086AD-3D7E-4E36-A2C5-39EF778D67BC}" type="presParOf" srcId="{5FA9E9F3-F672-4EC4-B7E7-C2A2757FEAC7}" destId="{098D8383-5085-4633-96B7-681C8D6BCF49}" srcOrd="7" destOrd="0" presId="urn:microsoft.com/office/officeart/2005/8/layout/default#1"/>
    <dgm:cxn modelId="{411A8DE2-6E9D-4A80-A05C-731937010BA1}" type="presParOf" srcId="{5FA9E9F3-F672-4EC4-B7E7-C2A2757FEAC7}" destId="{BF54719C-AA59-4D7A-BB52-E28FFC754DF3}" srcOrd="8" destOrd="0" presId="urn:microsoft.com/office/officeart/2005/8/layout/default#1"/>
    <dgm:cxn modelId="{13F9D2AA-163C-42B0-8E43-8ED7ABA902C1}" type="presParOf" srcId="{5FA9E9F3-F672-4EC4-B7E7-C2A2757FEAC7}" destId="{0F945881-DDF7-4E4A-B5C5-7631E761E86C}" srcOrd="9" destOrd="0" presId="urn:microsoft.com/office/officeart/2005/8/layout/default#1"/>
    <dgm:cxn modelId="{D24E398C-FB4F-48D3-9E9A-D26CEFD1A562}" type="presParOf" srcId="{5FA9E9F3-F672-4EC4-B7E7-C2A2757FEAC7}" destId="{17335020-E331-4FB5-B0BF-1484B5D4A126}" srcOrd="10" destOrd="0" presId="urn:microsoft.com/office/officeart/2005/8/layout/default#1"/>
    <dgm:cxn modelId="{C4B20622-75E6-426C-AD7D-60E4E4421822}" type="presParOf" srcId="{5FA9E9F3-F672-4EC4-B7E7-C2A2757FEAC7}" destId="{8A7DCD1A-7744-41BD-9DDD-02DDAEF78BC9}" srcOrd="11" destOrd="0" presId="urn:microsoft.com/office/officeart/2005/8/layout/default#1"/>
    <dgm:cxn modelId="{5ABD8239-5EEE-43A3-BC4B-8B11894F4F3F}" type="presParOf" srcId="{5FA9E9F3-F672-4EC4-B7E7-C2A2757FEAC7}" destId="{EDC939AE-CBF3-48F6-8ABE-5705841225C5}" srcOrd="12" destOrd="0" presId="urn:microsoft.com/office/officeart/2005/8/layout/default#1"/>
    <dgm:cxn modelId="{7DD9B4CB-599E-47A8-A927-0D41FE44B46A}" type="presParOf" srcId="{5FA9E9F3-F672-4EC4-B7E7-C2A2757FEAC7}" destId="{4784965A-03CF-4861-89A2-37178995F9C1}" srcOrd="13" destOrd="0" presId="urn:microsoft.com/office/officeart/2005/8/layout/default#1"/>
    <dgm:cxn modelId="{E0B095F3-83AC-48B5-B07D-BBC92041F24C}" type="presParOf" srcId="{5FA9E9F3-F672-4EC4-B7E7-C2A2757FEAC7}" destId="{343764D4-76A1-45E6-921D-DD879EEB5D41}" srcOrd="14" destOrd="0" presId="urn:microsoft.com/office/officeart/2005/8/layout/default#1"/>
    <dgm:cxn modelId="{54821605-E460-43D0-976A-FE79481F5171}" type="presParOf" srcId="{5FA9E9F3-F672-4EC4-B7E7-C2A2757FEAC7}" destId="{5985822E-67DA-44F8-A7A5-7D53B9326433}" srcOrd="15" destOrd="0" presId="urn:microsoft.com/office/officeart/2005/8/layout/default#1"/>
    <dgm:cxn modelId="{984AC153-71B3-4725-8AD6-75F1F197D48F}" type="presParOf" srcId="{5FA9E9F3-F672-4EC4-B7E7-C2A2757FEAC7}" destId="{D999628F-C265-47CE-82A7-2C273894E6C0}" srcOrd="16" destOrd="0" presId="urn:microsoft.com/office/officeart/2005/8/layout/default#1"/>
    <dgm:cxn modelId="{54265A64-B39C-4CE7-9ADB-271A6A9E2669}" type="presParOf" srcId="{5FA9E9F3-F672-4EC4-B7E7-C2A2757FEAC7}" destId="{54C5ECB7-E48C-40BA-8D15-73F813E2F8AB}" srcOrd="17" destOrd="0" presId="urn:microsoft.com/office/officeart/2005/8/layout/default#1"/>
    <dgm:cxn modelId="{AF9B8B06-4A79-400D-A33D-083DCDD64093}" type="presParOf" srcId="{5FA9E9F3-F672-4EC4-B7E7-C2A2757FEAC7}" destId="{5ECE7409-F1FA-480A-B7FF-34FB480EBA20}" srcOrd="18" destOrd="0" presId="urn:microsoft.com/office/officeart/2005/8/layout/default#1"/>
    <dgm:cxn modelId="{1CA54B2B-7ED7-4F5F-8D4B-2687EB351037}" type="presParOf" srcId="{5FA9E9F3-F672-4EC4-B7E7-C2A2757FEAC7}" destId="{2E55F782-741E-41F9-A5E9-6D802FA5DFAE}" srcOrd="19" destOrd="0" presId="urn:microsoft.com/office/officeart/2005/8/layout/default#1"/>
    <dgm:cxn modelId="{47B2E2E4-96B6-4AC2-8320-BA4E5E15F17F}" type="presParOf" srcId="{5FA9E9F3-F672-4EC4-B7E7-C2A2757FEAC7}" destId="{F0643E84-05B3-4973-A2AC-57199520AE18}" srcOrd="20" destOrd="0" presId="urn:microsoft.com/office/officeart/2005/8/layout/default#1"/>
    <dgm:cxn modelId="{DC68B46F-F43F-46D1-AA1B-30A2E30F2BA1}" type="presParOf" srcId="{5FA9E9F3-F672-4EC4-B7E7-C2A2757FEAC7}" destId="{249103C2-81A9-4F22-A120-D8A62151172B}" srcOrd="21" destOrd="0" presId="urn:microsoft.com/office/officeart/2005/8/layout/default#1"/>
    <dgm:cxn modelId="{97BE002A-6116-48F8-8710-6E44D689C5A1}" type="presParOf" srcId="{5FA9E9F3-F672-4EC4-B7E7-C2A2757FEAC7}" destId="{2B4F4B6F-934B-4CD4-B242-184F7C89EA11}" srcOrd="22" destOrd="0" presId="urn:microsoft.com/office/officeart/2005/8/layout/default#1"/>
    <dgm:cxn modelId="{CACFF28A-8133-46A6-8FFB-7A055EDA70BB}" type="presParOf" srcId="{5FA9E9F3-F672-4EC4-B7E7-C2A2757FEAC7}" destId="{44F0B3B2-3302-45B5-903B-7D09B8029B07}" srcOrd="23" destOrd="0" presId="urn:microsoft.com/office/officeart/2005/8/layout/default#1"/>
    <dgm:cxn modelId="{CF8BB837-006A-46D7-AA90-18DD7DB7B8CB}" type="presParOf" srcId="{5FA9E9F3-F672-4EC4-B7E7-C2A2757FEAC7}" destId="{4B5E9578-6DE3-45A9-80FB-C7B4A6AC24C1}" srcOrd="24" destOrd="0" presId="urn:microsoft.com/office/officeart/2005/8/layout/default#1"/>
    <dgm:cxn modelId="{E8B75868-1A3A-414D-8707-F0FFFFDDC8FE}" type="presParOf" srcId="{5FA9E9F3-F672-4EC4-B7E7-C2A2757FEAC7}" destId="{98EF92A6-9991-4D61-97C0-66B070A60862}" srcOrd="25" destOrd="0" presId="urn:microsoft.com/office/officeart/2005/8/layout/default#1"/>
    <dgm:cxn modelId="{51690AE8-2894-4627-A00C-F8CB848A62B1}" type="presParOf" srcId="{5FA9E9F3-F672-4EC4-B7E7-C2A2757FEAC7}" destId="{F0B0EF12-A05D-47AC-B3DC-4A817F53E71F}" srcOrd="26" destOrd="0" presId="urn:microsoft.com/office/officeart/2005/8/layout/default#1"/>
    <dgm:cxn modelId="{EBB96F29-B0F6-474B-9FA8-AE8DBF4BD91C}" type="presParOf" srcId="{5FA9E9F3-F672-4EC4-B7E7-C2A2757FEAC7}" destId="{89772659-CC00-4ED9-B681-43B76654F49D}" srcOrd="27" destOrd="0" presId="urn:microsoft.com/office/officeart/2005/8/layout/default#1"/>
    <dgm:cxn modelId="{DDC9A6E3-55DF-4353-9691-2A1751F17CBF}" type="presParOf" srcId="{5FA9E9F3-F672-4EC4-B7E7-C2A2757FEAC7}" destId="{DE0587B7-90E7-4B9A-B56D-911BD4BE22BF}" srcOrd="28" destOrd="0" presId="urn:microsoft.com/office/officeart/2005/8/layout/default#1"/>
    <dgm:cxn modelId="{CC45CE16-C09D-456F-9B02-EDB763DFBB23}" type="presParOf" srcId="{5FA9E9F3-F672-4EC4-B7E7-C2A2757FEAC7}" destId="{FB14129C-3DB6-4FE4-A7FD-D2FBC9830857}" srcOrd="29" destOrd="0" presId="urn:microsoft.com/office/officeart/2005/8/layout/default#1"/>
    <dgm:cxn modelId="{B7A7A5F4-B8AE-430E-85D0-CDCDFFB8ECA1}" type="presParOf" srcId="{5FA9E9F3-F672-4EC4-B7E7-C2A2757FEAC7}" destId="{B42283A4-F4E4-4E2A-9535-77E900A2E3DB}" srcOrd="30" destOrd="0" presId="urn:microsoft.com/office/officeart/2005/8/layout/default#1"/>
    <dgm:cxn modelId="{BE81A1F7-1B75-4DC7-A0F9-916802345DE9}" type="presParOf" srcId="{5FA9E9F3-F672-4EC4-B7E7-C2A2757FEAC7}" destId="{D5E79510-161F-4560-A2D5-B6C30DD6226C}" srcOrd="31" destOrd="0" presId="urn:microsoft.com/office/officeart/2005/8/layout/default#1"/>
    <dgm:cxn modelId="{77EC9D04-2E5E-429B-9347-D61B6158FCF6}" type="presParOf" srcId="{5FA9E9F3-F672-4EC4-B7E7-C2A2757FEAC7}" destId="{807F6C60-B8E9-4E94-A4DB-15D95A4DB57C}" srcOrd="32" destOrd="0" presId="urn:microsoft.com/office/officeart/2005/8/layout/default#1"/>
    <dgm:cxn modelId="{CD6D3ABB-3399-4E0B-81F2-9AF0F3339ACE}" type="presParOf" srcId="{5FA9E9F3-F672-4EC4-B7E7-C2A2757FEAC7}" destId="{FCCB1798-A17A-43AB-854A-95EC827B3B1B}" srcOrd="33" destOrd="0" presId="urn:microsoft.com/office/officeart/2005/8/layout/default#1"/>
    <dgm:cxn modelId="{408172B0-86B6-4675-8F4E-50C76099BD25}" type="presParOf" srcId="{5FA9E9F3-F672-4EC4-B7E7-C2A2757FEAC7}" destId="{ECC7A036-CA85-453E-848C-AE8B52C8B273}" srcOrd="34" destOrd="0" presId="urn:microsoft.com/office/officeart/2005/8/layout/default#1"/>
    <dgm:cxn modelId="{74CA6301-47A3-4FEB-8CD8-A772CB423BF4}" type="presParOf" srcId="{5FA9E9F3-F672-4EC4-B7E7-C2A2757FEAC7}" destId="{6F812433-52CB-4692-AF0E-544BD1144B65}" srcOrd="35" destOrd="0" presId="urn:microsoft.com/office/officeart/2005/8/layout/default#1"/>
    <dgm:cxn modelId="{342DF66A-7A91-4B06-8CC5-4754E999D427}" type="presParOf" srcId="{5FA9E9F3-F672-4EC4-B7E7-C2A2757FEAC7}" destId="{FD5B7676-1F7E-4F5F-BBE2-454D17C888C3}" srcOrd="36" destOrd="0" presId="urn:microsoft.com/office/officeart/2005/8/layout/default#1"/>
    <dgm:cxn modelId="{B4A217D8-7708-48B6-B91C-38121B278F21}" type="presParOf" srcId="{5FA9E9F3-F672-4EC4-B7E7-C2A2757FEAC7}" destId="{26766F2A-BDD3-4651-8684-6EB99367E937}" srcOrd="37" destOrd="0" presId="urn:microsoft.com/office/officeart/2005/8/layout/default#1"/>
    <dgm:cxn modelId="{A3E79F9F-210F-481F-A859-8B23084B6F99}" type="presParOf" srcId="{5FA9E9F3-F672-4EC4-B7E7-C2A2757FEAC7}" destId="{128A03FC-EC26-4135-8262-2BE0A903F090}" srcOrd="38" destOrd="0" presId="urn:microsoft.com/office/officeart/2005/8/layout/default#1"/>
    <dgm:cxn modelId="{BABB12AB-8503-4871-A3F9-A7E716400A67}" type="presParOf" srcId="{5FA9E9F3-F672-4EC4-B7E7-C2A2757FEAC7}" destId="{638E74AE-B626-4302-BF2A-085F13364B0A}" srcOrd="39" destOrd="0" presId="urn:microsoft.com/office/officeart/2005/8/layout/default#1"/>
    <dgm:cxn modelId="{4A9F2315-73D5-41CF-86D7-C6427F4B312F}" type="presParOf" srcId="{5FA9E9F3-F672-4EC4-B7E7-C2A2757FEAC7}" destId="{A2337BCC-E7DF-4663-AEE3-2886B5F5BDC4}" srcOrd="40" destOrd="0" presId="urn:microsoft.com/office/officeart/2005/8/layout/default#1"/>
    <dgm:cxn modelId="{F1DEA66B-219F-497D-9A70-BCCF188E258A}" type="presParOf" srcId="{5FA9E9F3-F672-4EC4-B7E7-C2A2757FEAC7}" destId="{907DB972-A56A-461B-900B-FF59E4053445}" srcOrd="41" destOrd="0" presId="urn:microsoft.com/office/officeart/2005/8/layout/default#1"/>
    <dgm:cxn modelId="{7D5F21F4-5EE8-45E1-9C98-132C057080DF}" type="presParOf" srcId="{5FA9E9F3-F672-4EC4-B7E7-C2A2757FEAC7}" destId="{0C36A3C5-0187-4D94-9483-91E84100767C}" srcOrd="42" destOrd="0" presId="urn:microsoft.com/office/officeart/2005/8/layout/default#1"/>
    <dgm:cxn modelId="{15F9CCEF-C5F3-43E2-8A84-774DA6FA40D3}" type="presParOf" srcId="{5FA9E9F3-F672-4EC4-B7E7-C2A2757FEAC7}" destId="{5BA793F1-1F55-4727-A8C4-2355E0297CFA}" srcOrd="43" destOrd="0" presId="urn:microsoft.com/office/officeart/2005/8/layout/default#1"/>
    <dgm:cxn modelId="{2DAEA5BD-B088-4773-8CC1-72A06B7D1149}" type="presParOf" srcId="{5FA9E9F3-F672-4EC4-B7E7-C2A2757FEAC7}" destId="{93CCE1D3-7AC3-4501-AE14-6001A58400F8}" srcOrd="44" destOrd="0" presId="urn:microsoft.com/office/officeart/2005/8/layout/default#1"/>
    <dgm:cxn modelId="{EBCB4FB1-469D-4B53-AE7A-EC24B034A5DF}" type="presParOf" srcId="{5FA9E9F3-F672-4EC4-B7E7-C2A2757FEAC7}" destId="{29D53B9A-F005-4318-8ABD-C615D7355722}" srcOrd="45" destOrd="0" presId="urn:microsoft.com/office/officeart/2005/8/layout/default#1"/>
    <dgm:cxn modelId="{A51E8EE3-4441-44CA-A58D-2B1ABB46C739}" type="presParOf" srcId="{5FA9E9F3-F672-4EC4-B7E7-C2A2757FEAC7}" destId="{64C9CFFF-B25D-4C08-98E1-0FB61FFE921A}" srcOrd="46" destOrd="0" presId="urn:microsoft.com/office/officeart/2005/8/layout/default#1"/>
    <dgm:cxn modelId="{B9308E1D-E3E9-4D53-BFBA-3ACBCBDD94E4}" type="presParOf" srcId="{5FA9E9F3-F672-4EC4-B7E7-C2A2757FEAC7}" destId="{8084D91C-CEFB-4A41-9038-0F46012AE0CB}" srcOrd="47" destOrd="0" presId="urn:microsoft.com/office/officeart/2005/8/layout/default#1"/>
    <dgm:cxn modelId="{C993DA61-EAD6-45A8-B93F-C3F129A4941F}" type="presParOf" srcId="{5FA9E9F3-F672-4EC4-B7E7-C2A2757FEAC7}" destId="{988058B8-4BB5-4BB9-8B7E-C5CA4E26E85C}" srcOrd="48" destOrd="0" presId="urn:microsoft.com/office/officeart/2005/8/layout/default#1"/>
    <dgm:cxn modelId="{531F4B4A-321A-4E26-A15C-1A97DFBC4470}" type="presParOf" srcId="{5FA9E9F3-F672-4EC4-B7E7-C2A2757FEAC7}" destId="{6E7788F4-DB93-495F-84B8-D501EFB0CF46}" srcOrd="49" destOrd="0" presId="urn:microsoft.com/office/officeart/2005/8/layout/default#1"/>
    <dgm:cxn modelId="{89BECF84-8A38-4706-8430-EE603DD58F87}" type="presParOf" srcId="{5FA9E9F3-F672-4EC4-B7E7-C2A2757FEAC7}" destId="{D8460032-613E-464D-A63E-2B89B09E7C1D}" srcOrd="50" destOrd="0" presId="urn:microsoft.com/office/officeart/2005/8/layout/default#1"/>
    <dgm:cxn modelId="{154F5B23-CF0D-4AC3-871D-43B01FC0B821}" type="presParOf" srcId="{5FA9E9F3-F672-4EC4-B7E7-C2A2757FEAC7}" destId="{F8A5E88B-1D9E-45DA-AED0-884DA6918EC8}" srcOrd="51" destOrd="0" presId="urn:microsoft.com/office/officeart/2005/8/layout/default#1"/>
    <dgm:cxn modelId="{2BDEF8A1-D6EB-4DE9-BC63-00C0C6DABF15}" type="presParOf" srcId="{5FA9E9F3-F672-4EC4-B7E7-C2A2757FEAC7}" destId="{B494B150-4D85-4E09-9613-EDC9FC9F2C84}" srcOrd="52" destOrd="0" presId="urn:microsoft.com/office/officeart/2005/8/layout/default#1"/>
    <dgm:cxn modelId="{96627AE3-315D-40E6-A39E-4CEC76C25DFF}" type="presParOf" srcId="{5FA9E9F3-F672-4EC4-B7E7-C2A2757FEAC7}" destId="{38F93EEC-8636-458F-AAD2-B78B9D217DD9}" srcOrd="53" destOrd="0" presId="urn:microsoft.com/office/officeart/2005/8/layout/default#1"/>
    <dgm:cxn modelId="{59CA867B-084A-4DB4-A944-8BEED7FD7DD2}" type="presParOf" srcId="{5FA9E9F3-F672-4EC4-B7E7-C2A2757FEAC7}" destId="{C75DCCAC-52C6-4ABA-867B-CB898E82D932}" srcOrd="54" destOrd="0" presId="urn:microsoft.com/office/officeart/2005/8/layout/default#1"/>
    <dgm:cxn modelId="{D796DE7D-1671-4778-BCE2-0443836BC558}" type="presParOf" srcId="{5FA9E9F3-F672-4EC4-B7E7-C2A2757FEAC7}" destId="{4D1A8F19-A7D2-4DD7-961B-29CABE9A0B40}" srcOrd="55" destOrd="0" presId="urn:microsoft.com/office/officeart/2005/8/layout/default#1"/>
    <dgm:cxn modelId="{4D1B3DDA-D6B4-4141-96E1-B88ECB5B25B0}" type="presParOf" srcId="{5FA9E9F3-F672-4EC4-B7E7-C2A2757FEAC7}" destId="{06F6C1D7-84F6-452E-800F-E8D7356E3F74}" srcOrd="5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CB0868-2F08-41D5-8428-0BA0B8AB7C4D}" type="doc">
      <dgm:prSet loTypeId="urn:microsoft.com/office/officeart/2005/8/layout/default#2" loCatId="list" qsTypeId="urn:microsoft.com/office/officeart/2005/8/quickstyle/3d7#2" qsCatId="3D" csTypeId="urn:microsoft.com/office/officeart/2005/8/colors/accent1_2#2" csCatId="accent1" phldr="1"/>
      <dgm:spPr/>
      <dgm:t>
        <a:bodyPr/>
        <a:lstStyle/>
        <a:p>
          <a:endParaRPr lang="ms-MY"/>
        </a:p>
      </dgm:t>
    </dgm:pt>
    <dgm:pt modelId="{42C0A70D-B9AD-4CFB-9968-FE516EA74C97}">
      <dgm:prSet phldrT="[Text]" custT="1"/>
      <dgm:spPr/>
      <dgm:t>
        <a:bodyPr/>
        <a:lstStyle/>
        <a:p>
          <a:r>
            <a:rPr lang="en-US" sz="1400" dirty="0" smtClean="0"/>
            <a:t>Nama UA</a:t>
          </a:r>
          <a:endParaRPr lang="ms-MY" sz="1400" dirty="0"/>
        </a:p>
      </dgm:t>
    </dgm:pt>
    <dgm:pt modelId="{CEDCF377-5982-41FC-BD8A-8DE8AC922CA1}" type="parTrans" cxnId="{8D57D1ED-5F65-4AB7-91AC-709D39D87F63}">
      <dgm:prSet/>
      <dgm:spPr/>
      <dgm:t>
        <a:bodyPr/>
        <a:lstStyle/>
        <a:p>
          <a:endParaRPr lang="ms-MY"/>
        </a:p>
      </dgm:t>
    </dgm:pt>
    <dgm:pt modelId="{97E59795-F09F-4889-878D-666F4A9E6A5B}" type="sibTrans" cxnId="{8D57D1ED-5F65-4AB7-91AC-709D39D87F63}">
      <dgm:prSet/>
      <dgm:spPr/>
      <dgm:t>
        <a:bodyPr/>
        <a:lstStyle/>
        <a:p>
          <a:endParaRPr lang="ms-MY"/>
        </a:p>
      </dgm:t>
    </dgm:pt>
    <dgm:pt modelId="{E3777EB4-25D9-4C68-83F2-85AEAED80D5C}">
      <dgm:prSet phldrT="[Text]" custT="1"/>
      <dgm:spPr/>
      <dgm:t>
        <a:bodyPr/>
        <a:lstStyle/>
        <a:p>
          <a:r>
            <a:rPr lang="en-US" sz="1400" dirty="0" smtClean="0"/>
            <a:t>Visi, Misi, Matlamat</a:t>
          </a:r>
          <a:endParaRPr lang="ms-MY" sz="1400" dirty="0"/>
        </a:p>
      </dgm:t>
    </dgm:pt>
    <dgm:pt modelId="{4DEE5647-0DDC-4460-9ECE-F1420FBAE263}" type="parTrans" cxnId="{57213D10-07E9-4F5C-9809-96EF4E307120}">
      <dgm:prSet/>
      <dgm:spPr/>
      <dgm:t>
        <a:bodyPr/>
        <a:lstStyle/>
        <a:p>
          <a:endParaRPr lang="ms-MY"/>
        </a:p>
      </dgm:t>
    </dgm:pt>
    <dgm:pt modelId="{D8670079-E9BF-44EF-B0F3-ADF0D116EA3D}" type="sibTrans" cxnId="{57213D10-07E9-4F5C-9809-96EF4E307120}">
      <dgm:prSet/>
      <dgm:spPr/>
      <dgm:t>
        <a:bodyPr/>
        <a:lstStyle/>
        <a:p>
          <a:endParaRPr lang="ms-MY"/>
        </a:p>
      </dgm:t>
    </dgm:pt>
    <dgm:pt modelId="{4DF7139C-7B11-4DF5-ADD7-D116ED05763F}">
      <dgm:prSet phldrT="[Text]" custT="1"/>
      <dgm:spPr/>
      <dgm:t>
        <a:bodyPr/>
        <a:lstStyle/>
        <a:p>
          <a:r>
            <a:rPr lang="en-US" sz="1400" dirty="0" smtClean="0"/>
            <a:t>Bidang Tujahan</a:t>
          </a:r>
          <a:endParaRPr lang="ms-MY" sz="1400" dirty="0"/>
        </a:p>
      </dgm:t>
    </dgm:pt>
    <dgm:pt modelId="{7AA07799-C3F6-436F-BE39-6156840D0659}" type="parTrans" cxnId="{0DEFE8BB-6F03-46BE-8768-8E87FC8709A6}">
      <dgm:prSet/>
      <dgm:spPr/>
      <dgm:t>
        <a:bodyPr/>
        <a:lstStyle/>
        <a:p>
          <a:endParaRPr lang="ms-MY"/>
        </a:p>
      </dgm:t>
    </dgm:pt>
    <dgm:pt modelId="{47D86CA9-CE8B-4DD3-B397-116315EB478F}" type="sibTrans" cxnId="{0DEFE8BB-6F03-46BE-8768-8E87FC8709A6}">
      <dgm:prSet/>
      <dgm:spPr/>
      <dgm:t>
        <a:bodyPr/>
        <a:lstStyle/>
        <a:p>
          <a:endParaRPr lang="ms-MY"/>
        </a:p>
      </dgm:t>
    </dgm:pt>
    <dgm:pt modelId="{4C7BC2A3-F648-49F3-8928-A8CDEB6CF15A}">
      <dgm:prSet phldrT="[Text]" custT="1"/>
      <dgm:spPr/>
      <dgm:t>
        <a:bodyPr/>
        <a:lstStyle/>
        <a:p>
          <a:r>
            <a:rPr lang="en-US" sz="1400" dirty="0" smtClean="0"/>
            <a:t>Entiti akademik memohon</a:t>
          </a:r>
          <a:endParaRPr lang="ms-MY" sz="1400" dirty="0"/>
        </a:p>
      </dgm:t>
    </dgm:pt>
    <dgm:pt modelId="{E3ED62FF-3EBE-4549-9CF6-F0C5D8FD23E2}" type="parTrans" cxnId="{805EAAA2-5786-4CFE-A812-8BE89AB75613}">
      <dgm:prSet/>
      <dgm:spPr/>
      <dgm:t>
        <a:bodyPr/>
        <a:lstStyle/>
        <a:p>
          <a:endParaRPr lang="ms-MY"/>
        </a:p>
      </dgm:t>
    </dgm:pt>
    <dgm:pt modelId="{4077FBB6-21EE-4F54-9354-91C856B3B66C}" type="sibTrans" cxnId="{805EAAA2-5786-4CFE-A812-8BE89AB75613}">
      <dgm:prSet/>
      <dgm:spPr/>
      <dgm:t>
        <a:bodyPr/>
        <a:lstStyle/>
        <a:p>
          <a:endParaRPr lang="ms-MY"/>
        </a:p>
      </dgm:t>
    </dgm:pt>
    <dgm:pt modelId="{2E3DF3B7-5C85-451A-9BC4-FC51187C10CE}">
      <dgm:prSet phldrT="[Text]" custT="1"/>
      <dgm:spPr/>
      <dgm:t>
        <a:bodyPr/>
        <a:lstStyle/>
        <a:p>
          <a:r>
            <a:rPr lang="en-US" sz="1400" dirty="0" smtClean="0"/>
            <a:t>Lokasi penawaran</a:t>
          </a:r>
          <a:endParaRPr lang="ms-MY" sz="1400" dirty="0"/>
        </a:p>
      </dgm:t>
    </dgm:pt>
    <dgm:pt modelId="{075BB8C8-3911-4DE4-A3EB-5CA51274BBA9}" type="parTrans" cxnId="{44AE8AFB-EBBC-462B-8B9F-4ACBD7924F04}">
      <dgm:prSet/>
      <dgm:spPr/>
      <dgm:t>
        <a:bodyPr/>
        <a:lstStyle/>
        <a:p>
          <a:endParaRPr lang="ms-MY"/>
        </a:p>
      </dgm:t>
    </dgm:pt>
    <dgm:pt modelId="{A774EA29-D47D-4CC1-8215-F5E34785E04C}" type="sibTrans" cxnId="{44AE8AFB-EBBC-462B-8B9F-4ACBD7924F04}">
      <dgm:prSet/>
      <dgm:spPr/>
      <dgm:t>
        <a:bodyPr/>
        <a:lstStyle/>
        <a:p>
          <a:endParaRPr lang="ms-MY"/>
        </a:p>
      </dgm:t>
    </dgm:pt>
    <dgm:pt modelId="{BA5EAE4C-2C67-4751-B974-4034AAF595F5}">
      <dgm:prSet custT="1"/>
      <dgm:spPr/>
      <dgm:t>
        <a:bodyPr/>
        <a:lstStyle/>
        <a:p>
          <a:r>
            <a:rPr lang="en-US" sz="1400" dirty="0" smtClean="0"/>
            <a:t>Tujuan</a:t>
          </a:r>
          <a:endParaRPr lang="ms-MY" sz="1400" dirty="0"/>
        </a:p>
      </dgm:t>
    </dgm:pt>
    <dgm:pt modelId="{7A8CBCD3-C5E0-4784-9389-02B4557AB4AB}" type="parTrans" cxnId="{FE085935-84FC-475A-9A5A-7E6CA2B55C8A}">
      <dgm:prSet/>
      <dgm:spPr/>
      <dgm:t>
        <a:bodyPr/>
        <a:lstStyle/>
        <a:p>
          <a:endParaRPr lang="ms-MY"/>
        </a:p>
      </dgm:t>
    </dgm:pt>
    <dgm:pt modelId="{67A7A408-54B4-4709-A06A-C4EA76005DB5}" type="sibTrans" cxnId="{FE085935-84FC-475A-9A5A-7E6CA2B55C8A}">
      <dgm:prSet/>
      <dgm:spPr/>
      <dgm:t>
        <a:bodyPr/>
        <a:lstStyle/>
        <a:p>
          <a:endParaRPr lang="ms-MY"/>
        </a:p>
      </dgm:t>
    </dgm:pt>
    <dgm:pt modelId="{AC7CC1F6-19C1-4DAB-9F0D-B8BCB255CD1A}">
      <dgm:prSet custT="1"/>
      <dgm:spPr/>
      <dgm:t>
        <a:bodyPr/>
        <a:lstStyle/>
        <a:p>
          <a:r>
            <a:rPr lang="en-US" sz="1400" dirty="0" smtClean="0"/>
            <a:t>Program akademik yang dipohon</a:t>
          </a:r>
          <a:endParaRPr lang="ms-MY" sz="1400" dirty="0"/>
        </a:p>
      </dgm:t>
    </dgm:pt>
    <dgm:pt modelId="{D7EEC2EE-2D48-4864-B4E2-BF5455749F54}" type="parTrans" cxnId="{0930BCBC-2EF4-4215-B787-B791CE882ECB}">
      <dgm:prSet/>
      <dgm:spPr/>
      <dgm:t>
        <a:bodyPr/>
        <a:lstStyle/>
        <a:p>
          <a:endParaRPr lang="ms-MY"/>
        </a:p>
      </dgm:t>
    </dgm:pt>
    <dgm:pt modelId="{C050DD8E-6822-478D-957A-94FE48396558}" type="sibTrans" cxnId="{0930BCBC-2EF4-4215-B787-B791CE882ECB}">
      <dgm:prSet/>
      <dgm:spPr/>
      <dgm:t>
        <a:bodyPr/>
        <a:lstStyle/>
        <a:p>
          <a:endParaRPr lang="ms-MY"/>
        </a:p>
      </dgm:t>
    </dgm:pt>
    <dgm:pt modelId="{04E298A4-A96A-461B-9462-5802DCA4079C}">
      <dgm:prSet custT="1"/>
      <dgm:spPr/>
      <dgm:t>
        <a:bodyPr/>
        <a:lstStyle/>
        <a:p>
          <a:r>
            <a:rPr lang="en-US" sz="1400" dirty="0" smtClean="0"/>
            <a:t>Tahap MQF</a:t>
          </a:r>
          <a:endParaRPr lang="ms-MY" sz="1400" dirty="0"/>
        </a:p>
      </dgm:t>
    </dgm:pt>
    <dgm:pt modelId="{E62308E6-86D5-42F5-82F3-949D6075EC28}" type="parTrans" cxnId="{67A835FB-31C0-4374-8BDC-683CF1C65927}">
      <dgm:prSet/>
      <dgm:spPr/>
      <dgm:t>
        <a:bodyPr/>
        <a:lstStyle/>
        <a:p>
          <a:endParaRPr lang="ms-MY"/>
        </a:p>
      </dgm:t>
    </dgm:pt>
    <dgm:pt modelId="{6DDF3F09-AF95-4676-821E-C0D90AC4F553}" type="sibTrans" cxnId="{67A835FB-31C0-4374-8BDC-683CF1C65927}">
      <dgm:prSet/>
      <dgm:spPr/>
      <dgm:t>
        <a:bodyPr/>
        <a:lstStyle/>
        <a:p>
          <a:endParaRPr lang="ms-MY"/>
        </a:p>
      </dgm:t>
    </dgm:pt>
    <dgm:pt modelId="{118B3FAC-0202-4868-BC29-B915CBC76540}">
      <dgm:prSet custT="1"/>
      <dgm:spPr/>
      <dgm:t>
        <a:bodyPr/>
        <a:lstStyle/>
        <a:p>
          <a:r>
            <a:rPr lang="en-US" sz="1400" dirty="0" smtClean="0"/>
            <a:t>NEC</a:t>
          </a:r>
          <a:endParaRPr lang="ms-MY" sz="1400" dirty="0"/>
        </a:p>
      </dgm:t>
    </dgm:pt>
    <dgm:pt modelId="{FD4CD98F-9870-45A6-8B55-B473F09B1796}" type="parTrans" cxnId="{9F6E9F42-FC75-43C7-B272-E8CDE07F3849}">
      <dgm:prSet/>
      <dgm:spPr/>
      <dgm:t>
        <a:bodyPr/>
        <a:lstStyle/>
        <a:p>
          <a:endParaRPr lang="ms-MY"/>
        </a:p>
      </dgm:t>
    </dgm:pt>
    <dgm:pt modelId="{DDC1950C-FC0A-41E7-AB9F-BBC5B4756B75}" type="sibTrans" cxnId="{9F6E9F42-FC75-43C7-B272-E8CDE07F3849}">
      <dgm:prSet/>
      <dgm:spPr/>
      <dgm:t>
        <a:bodyPr/>
        <a:lstStyle/>
        <a:p>
          <a:endParaRPr lang="ms-MY"/>
        </a:p>
      </dgm:t>
    </dgm:pt>
    <dgm:pt modelId="{E736A554-AE89-4B0B-86D2-0FE8815F4D07}">
      <dgm:prSet custT="1"/>
      <dgm:spPr/>
      <dgm:t>
        <a:bodyPr/>
        <a:lstStyle/>
        <a:p>
          <a:r>
            <a:rPr lang="en-US" sz="1400" dirty="0" smtClean="0"/>
            <a:t>Pengiktirafan badan profesional</a:t>
          </a:r>
          <a:endParaRPr lang="ms-MY" sz="1400" dirty="0"/>
        </a:p>
      </dgm:t>
    </dgm:pt>
    <dgm:pt modelId="{354F6271-BE69-477F-BB46-65F1EAAA922B}" type="parTrans" cxnId="{99F13E38-456D-4041-B74F-95E979085B89}">
      <dgm:prSet/>
      <dgm:spPr/>
      <dgm:t>
        <a:bodyPr/>
        <a:lstStyle/>
        <a:p>
          <a:endParaRPr lang="ms-MY"/>
        </a:p>
      </dgm:t>
    </dgm:pt>
    <dgm:pt modelId="{D6687914-8834-4F5E-ADD5-86D01C378F4A}" type="sibTrans" cxnId="{99F13E38-456D-4041-B74F-95E979085B89}">
      <dgm:prSet/>
      <dgm:spPr/>
      <dgm:t>
        <a:bodyPr/>
        <a:lstStyle/>
        <a:p>
          <a:endParaRPr lang="ms-MY"/>
        </a:p>
      </dgm:t>
    </dgm:pt>
    <dgm:pt modelId="{9D3762E8-E84B-4B9C-AA7C-A82B6E474911}">
      <dgm:prSet custT="1"/>
      <dgm:spPr/>
      <dgm:t>
        <a:bodyPr/>
        <a:lstStyle/>
        <a:p>
          <a:r>
            <a:rPr lang="en-US" sz="1400" dirty="0" smtClean="0"/>
            <a:t>Institusi/ Organisasi kerjasama</a:t>
          </a:r>
          <a:endParaRPr lang="ms-MY" sz="1400" dirty="0"/>
        </a:p>
      </dgm:t>
    </dgm:pt>
    <dgm:pt modelId="{9F3B72B6-0D83-493D-A75C-7F00B66615AE}" type="parTrans" cxnId="{EDF689EB-D608-4F18-B399-5DD13EE0F30C}">
      <dgm:prSet/>
      <dgm:spPr/>
      <dgm:t>
        <a:bodyPr/>
        <a:lstStyle/>
        <a:p>
          <a:endParaRPr lang="ms-MY"/>
        </a:p>
      </dgm:t>
    </dgm:pt>
    <dgm:pt modelId="{707EB4AD-2C1B-48E2-88D6-99C9251D38B0}" type="sibTrans" cxnId="{EDF689EB-D608-4F18-B399-5DD13EE0F30C}">
      <dgm:prSet/>
      <dgm:spPr/>
      <dgm:t>
        <a:bodyPr/>
        <a:lstStyle/>
        <a:p>
          <a:endParaRPr lang="ms-MY"/>
        </a:p>
      </dgm:t>
    </dgm:pt>
    <dgm:pt modelId="{9D3E28B6-1963-4C4B-8253-A25C76F15FA3}">
      <dgm:prSet custT="1"/>
      <dgm:spPr/>
      <dgm:t>
        <a:bodyPr/>
        <a:lstStyle/>
        <a:p>
          <a:r>
            <a:rPr lang="en-US" sz="1400" dirty="0" smtClean="0"/>
            <a:t>Sesi pengajian dimulakan</a:t>
          </a:r>
          <a:endParaRPr lang="ms-MY" sz="1400" dirty="0"/>
        </a:p>
      </dgm:t>
    </dgm:pt>
    <dgm:pt modelId="{F336B5B2-3DB0-4DFF-8263-AB93990641C8}" type="parTrans" cxnId="{F11B1FDC-318C-40AE-BB95-5E2BAB4AD1B8}">
      <dgm:prSet/>
      <dgm:spPr/>
      <dgm:t>
        <a:bodyPr/>
        <a:lstStyle/>
        <a:p>
          <a:endParaRPr lang="ms-MY"/>
        </a:p>
      </dgm:t>
    </dgm:pt>
    <dgm:pt modelId="{0F2096F5-782D-4674-8314-FCB3132C0995}" type="sibTrans" cxnId="{F11B1FDC-318C-40AE-BB95-5E2BAB4AD1B8}">
      <dgm:prSet/>
      <dgm:spPr/>
      <dgm:t>
        <a:bodyPr/>
        <a:lstStyle/>
        <a:p>
          <a:endParaRPr lang="ms-MY"/>
        </a:p>
      </dgm:t>
    </dgm:pt>
    <dgm:pt modelId="{CCA88C89-935C-4B05-9C0D-503D82925E25}">
      <dgm:prSet custT="1"/>
      <dgm:spPr/>
      <dgm:t>
        <a:bodyPr/>
        <a:lstStyle/>
        <a:p>
          <a:r>
            <a:rPr lang="en-US" sz="1400" dirty="0" smtClean="0"/>
            <a:t>Mod penawaran</a:t>
          </a:r>
          <a:endParaRPr lang="ms-MY" sz="1400" dirty="0"/>
        </a:p>
      </dgm:t>
    </dgm:pt>
    <dgm:pt modelId="{6409A6A9-973E-42C1-88DE-ABD38149C909}" type="parTrans" cxnId="{FE64154E-2A49-4659-899A-C844D9C2DB68}">
      <dgm:prSet/>
      <dgm:spPr/>
      <dgm:t>
        <a:bodyPr/>
        <a:lstStyle/>
        <a:p>
          <a:endParaRPr lang="ms-MY"/>
        </a:p>
      </dgm:t>
    </dgm:pt>
    <dgm:pt modelId="{00384E8E-ECA6-41E3-A47F-525F216CEC41}" type="sibTrans" cxnId="{FE64154E-2A49-4659-899A-C844D9C2DB68}">
      <dgm:prSet/>
      <dgm:spPr/>
      <dgm:t>
        <a:bodyPr/>
        <a:lstStyle/>
        <a:p>
          <a:endParaRPr lang="ms-MY"/>
        </a:p>
      </dgm:t>
    </dgm:pt>
    <dgm:pt modelId="{657E5B42-C64B-499A-ADAA-B5117F62186B}">
      <dgm:prSet custT="1"/>
      <dgm:spPr/>
      <dgm:t>
        <a:bodyPr/>
        <a:lstStyle/>
        <a:p>
          <a:r>
            <a:rPr lang="en-US" sz="1400" dirty="0" smtClean="0"/>
            <a:t>Kredit </a:t>
          </a:r>
          <a:r>
            <a:rPr lang="en-US" sz="1400" dirty="0" err="1" smtClean="0"/>
            <a:t>bergraduat</a:t>
          </a:r>
          <a:endParaRPr lang="ms-MY" sz="1400" dirty="0"/>
        </a:p>
      </dgm:t>
    </dgm:pt>
    <dgm:pt modelId="{FA23AD51-8999-4CB1-BEA7-F4F03FEE0D4B}" type="parTrans" cxnId="{EB0CF26B-2A0B-4269-9A7A-05A3D2A064F2}">
      <dgm:prSet/>
      <dgm:spPr/>
      <dgm:t>
        <a:bodyPr/>
        <a:lstStyle/>
        <a:p>
          <a:endParaRPr lang="ms-MY"/>
        </a:p>
      </dgm:t>
    </dgm:pt>
    <dgm:pt modelId="{F1BD654C-545E-42D7-A6F3-6E67A1B93467}" type="sibTrans" cxnId="{EB0CF26B-2A0B-4269-9A7A-05A3D2A064F2}">
      <dgm:prSet/>
      <dgm:spPr/>
      <dgm:t>
        <a:bodyPr/>
        <a:lstStyle/>
        <a:p>
          <a:endParaRPr lang="ms-MY"/>
        </a:p>
      </dgm:t>
    </dgm:pt>
    <dgm:pt modelId="{37F976A2-214D-4E89-A4F2-A782A7C5AD55}">
      <dgm:prSet custT="1"/>
      <dgm:spPr/>
      <dgm:t>
        <a:bodyPr/>
        <a:lstStyle/>
        <a:p>
          <a:r>
            <a:rPr lang="en-US" sz="1400" dirty="0" smtClean="0"/>
            <a:t>Kaedah dan tempoh pengajian</a:t>
          </a:r>
          <a:endParaRPr lang="ms-MY" sz="1400" dirty="0"/>
        </a:p>
      </dgm:t>
    </dgm:pt>
    <dgm:pt modelId="{B643CA62-625E-4B5D-83DB-6D736426C940}" type="parTrans" cxnId="{F1C12471-59DE-4943-A600-EAABDA0BED4F}">
      <dgm:prSet/>
      <dgm:spPr/>
      <dgm:t>
        <a:bodyPr/>
        <a:lstStyle/>
        <a:p>
          <a:endParaRPr lang="ms-MY"/>
        </a:p>
      </dgm:t>
    </dgm:pt>
    <dgm:pt modelId="{6953A145-7E74-40F6-BE85-527DE5E22D95}" type="sibTrans" cxnId="{F1C12471-59DE-4943-A600-EAABDA0BED4F}">
      <dgm:prSet/>
      <dgm:spPr/>
      <dgm:t>
        <a:bodyPr/>
        <a:lstStyle/>
        <a:p>
          <a:endParaRPr lang="ms-MY"/>
        </a:p>
      </dgm:t>
    </dgm:pt>
    <dgm:pt modelId="{61FE4206-1E8C-48E8-87FD-DA3EFDCA7165}">
      <dgm:prSet custT="1"/>
      <dgm:spPr/>
      <dgm:t>
        <a:bodyPr/>
        <a:lstStyle/>
        <a:p>
          <a:r>
            <a:rPr lang="en-US" sz="1400" dirty="0" smtClean="0"/>
            <a:t>Kaedah penyampaian program</a:t>
          </a:r>
          <a:endParaRPr lang="ms-MY" sz="1400" dirty="0"/>
        </a:p>
      </dgm:t>
    </dgm:pt>
    <dgm:pt modelId="{5647DE53-6052-46DD-BF87-68F2A9D0F17A}" type="parTrans" cxnId="{70409ED3-8C11-48FC-BE8B-92BDC040F038}">
      <dgm:prSet/>
      <dgm:spPr/>
      <dgm:t>
        <a:bodyPr/>
        <a:lstStyle/>
        <a:p>
          <a:endParaRPr lang="ms-MY"/>
        </a:p>
      </dgm:t>
    </dgm:pt>
    <dgm:pt modelId="{CA15D16E-1275-41FB-AC84-4C78BE54EDA3}" type="sibTrans" cxnId="{70409ED3-8C11-48FC-BE8B-92BDC040F038}">
      <dgm:prSet/>
      <dgm:spPr/>
      <dgm:t>
        <a:bodyPr/>
        <a:lstStyle/>
        <a:p>
          <a:endParaRPr lang="ms-MY"/>
        </a:p>
      </dgm:t>
    </dgm:pt>
    <dgm:pt modelId="{7F3A9A0B-BA16-44B6-9632-D1B903C463CF}">
      <dgm:prSet custT="1"/>
      <dgm:spPr/>
      <dgm:t>
        <a:bodyPr/>
        <a:lstStyle/>
        <a:p>
          <a:r>
            <a:rPr lang="en-US" sz="1400" dirty="0" smtClean="0"/>
            <a:t>Justifikasi program</a:t>
          </a:r>
          <a:endParaRPr lang="ms-MY" sz="1400" dirty="0"/>
        </a:p>
      </dgm:t>
    </dgm:pt>
    <dgm:pt modelId="{39F98BC5-EF7B-4C84-AEC9-0B14CF4612D5}" type="parTrans" cxnId="{6794A062-C1BB-4F2D-9189-7DB88A1B11AF}">
      <dgm:prSet/>
      <dgm:spPr/>
      <dgm:t>
        <a:bodyPr/>
        <a:lstStyle/>
        <a:p>
          <a:endParaRPr lang="ms-MY"/>
        </a:p>
      </dgm:t>
    </dgm:pt>
    <dgm:pt modelId="{8C01F7B3-C22B-46D9-A870-EBFA06E3BE67}" type="sibTrans" cxnId="{6794A062-C1BB-4F2D-9189-7DB88A1B11AF}">
      <dgm:prSet/>
      <dgm:spPr/>
      <dgm:t>
        <a:bodyPr/>
        <a:lstStyle/>
        <a:p>
          <a:endParaRPr lang="ms-MY"/>
        </a:p>
      </dgm:t>
    </dgm:pt>
    <dgm:pt modelId="{51677EBC-D68F-4060-8C52-D1F6BAEA90A1}">
      <dgm:prSet custT="1"/>
      <dgm:spPr/>
      <dgm:t>
        <a:bodyPr/>
        <a:lstStyle/>
        <a:p>
          <a:r>
            <a:rPr lang="en-US" sz="1400" dirty="0" smtClean="0"/>
            <a:t>Kelestarian program</a:t>
          </a:r>
          <a:endParaRPr lang="ms-MY" sz="1400" dirty="0"/>
        </a:p>
      </dgm:t>
    </dgm:pt>
    <dgm:pt modelId="{93EA8A35-BCA1-40C3-AA3A-6C69BCCF9DF7}" type="parTrans" cxnId="{7D5BF9C9-76F6-403B-808C-6EEB88C7E192}">
      <dgm:prSet/>
      <dgm:spPr/>
      <dgm:t>
        <a:bodyPr/>
        <a:lstStyle/>
        <a:p>
          <a:endParaRPr lang="ms-MY"/>
        </a:p>
      </dgm:t>
    </dgm:pt>
    <dgm:pt modelId="{5EE75FDC-2056-4A3B-847F-3083CE2212FD}" type="sibTrans" cxnId="{7D5BF9C9-76F6-403B-808C-6EEB88C7E192}">
      <dgm:prSet/>
      <dgm:spPr/>
      <dgm:t>
        <a:bodyPr/>
        <a:lstStyle/>
        <a:p>
          <a:endParaRPr lang="ms-MY"/>
        </a:p>
      </dgm:t>
    </dgm:pt>
    <dgm:pt modelId="{6D4333C0-2D79-4032-95D0-94371DC697AD}">
      <dgm:prSet custT="1"/>
      <dgm:spPr/>
      <dgm:t>
        <a:bodyPr/>
        <a:lstStyle/>
        <a:p>
          <a:r>
            <a:rPr lang="en-US" sz="1400" dirty="0" smtClean="0"/>
            <a:t>Objektif pendidikan program</a:t>
          </a:r>
          <a:endParaRPr lang="ms-MY" sz="1400" dirty="0"/>
        </a:p>
      </dgm:t>
    </dgm:pt>
    <dgm:pt modelId="{51447136-72C0-4096-A33B-66E47F8DE24C}" type="parTrans" cxnId="{8504C363-14D1-468D-88F1-9107395242A7}">
      <dgm:prSet/>
      <dgm:spPr/>
      <dgm:t>
        <a:bodyPr/>
        <a:lstStyle/>
        <a:p>
          <a:endParaRPr lang="ms-MY"/>
        </a:p>
      </dgm:t>
    </dgm:pt>
    <dgm:pt modelId="{6E7A3FB8-C135-4832-AA4D-FBA387864B3C}" type="sibTrans" cxnId="{8504C363-14D1-468D-88F1-9107395242A7}">
      <dgm:prSet/>
      <dgm:spPr/>
      <dgm:t>
        <a:bodyPr/>
        <a:lstStyle/>
        <a:p>
          <a:endParaRPr lang="ms-MY"/>
        </a:p>
      </dgm:t>
    </dgm:pt>
    <dgm:pt modelId="{0A5177EE-14A3-4577-A5C8-509A9604E293}">
      <dgm:prSet custT="1"/>
      <dgm:spPr/>
      <dgm:t>
        <a:bodyPr/>
        <a:lstStyle/>
        <a:p>
          <a:r>
            <a:rPr lang="en-US" sz="1400" dirty="0" smtClean="0"/>
            <a:t>Hasil pembelajaran program</a:t>
          </a:r>
          <a:endParaRPr lang="ms-MY" sz="1400" dirty="0"/>
        </a:p>
      </dgm:t>
    </dgm:pt>
    <dgm:pt modelId="{856D9BA9-3C9E-4F28-96C3-AC7808EA1CD4}" type="parTrans" cxnId="{3DB7D839-9276-42D4-850A-D73B3EC319C6}">
      <dgm:prSet/>
      <dgm:spPr/>
      <dgm:t>
        <a:bodyPr/>
        <a:lstStyle/>
        <a:p>
          <a:endParaRPr lang="ms-MY"/>
        </a:p>
      </dgm:t>
    </dgm:pt>
    <dgm:pt modelId="{07F9E38F-5FA2-41AF-87B4-E7FC6F0BCA8C}" type="sibTrans" cxnId="{3DB7D839-9276-42D4-850A-D73B3EC319C6}">
      <dgm:prSet/>
      <dgm:spPr/>
      <dgm:t>
        <a:bodyPr/>
        <a:lstStyle/>
        <a:p>
          <a:endParaRPr lang="ms-MY"/>
        </a:p>
      </dgm:t>
    </dgm:pt>
    <dgm:pt modelId="{5A2AF5BB-C286-4E09-AFC1-369CBAE6B2FD}">
      <dgm:prSet custT="1"/>
      <dgm:spPr/>
      <dgm:t>
        <a:bodyPr anchor="ctr"/>
        <a:lstStyle/>
        <a:p>
          <a:pPr algn="ctr"/>
          <a:r>
            <a:rPr lang="en-US" sz="1400" dirty="0" smtClean="0"/>
            <a:t>Struktur kurikulum</a:t>
          </a:r>
          <a:endParaRPr lang="ms-MY" sz="1400" dirty="0"/>
        </a:p>
      </dgm:t>
    </dgm:pt>
    <dgm:pt modelId="{C0EBC4E1-2165-4AC5-84F7-E5453B220297}" type="parTrans" cxnId="{AAFDD47F-16BE-426B-95FB-898BA390E6FD}">
      <dgm:prSet/>
      <dgm:spPr/>
      <dgm:t>
        <a:bodyPr/>
        <a:lstStyle/>
        <a:p>
          <a:endParaRPr lang="ms-MY"/>
        </a:p>
      </dgm:t>
    </dgm:pt>
    <dgm:pt modelId="{B2BB0F76-F3CE-481F-A811-AB25EB2288A1}" type="sibTrans" cxnId="{AAFDD47F-16BE-426B-95FB-898BA390E6FD}">
      <dgm:prSet/>
      <dgm:spPr/>
      <dgm:t>
        <a:bodyPr/>
        <a:lstStyle/>
        <a:p>
          <a:endParaRPr lang="ms-MY"/>
        </a:p>
      </dgm:t>
    </dgm:pt>
    <dgm:pt modelId="{09FF2AAC-0648-4D95-B485-5400F8845C10}">
      <dgm:prSet custT="1"/>
      <dgm:spPr/>
      <dgm:t>
        <a:bodyPr/>
        <a:lstStyle/>
        <a:p>
          <a:r>
            <a:rPr lang="en-US" sz="1400" dirty="0" smtClean="0"/>
            <a:t>Perbandingan program dengan universiti dalam negara/ pertindihan</a:t>
          </a:r>
          <a:endParaRPr lang="ms-MY" sz="1400" dirty="0"/>
        </a:p>
      </dgm:t>
    </dgm:pt>
    <dgm:pt modelId="{0FDF9747-A229-4006-8A3A-50C9D3C4387F}" type="parTrans" cxnId="{6020AA18-7768-4B98-9172-5E29E66DA7EF}">
      <dgm:prSet/>
      <dgm:spPr/>
      <dgm:t>
        <a:bodyPr/>
        <a:lstStyle/>
        <a:p>
          <a:endParaRPr lang="ms-MY"/>
        </a:p>
      </dgm:t>
    </dgm:pt>
    <dgm:pt modelId="{BFB90BC4-B74F-4B2A-9FA1-5C394BBE91E1}" type="sibTrans" cxnId="{6020AA18-7768-4B98-9172-5E29E66DA7EF}">
      <dgm:prSet/>
      <dgm:spPr/>
      <dgm:t>
        <a:bodyPr/>
        <a:lstStyle/>
        <a:p>
          <a:endParaRPr lang="ms-MY"/>
        </a:p>
      </dgm:t>
    </dgm:pt>
    <dgm:pt modelId="{49182227-AA55-463F-B4A8-4D64A01FA527}">
      <dgm:prSet custT="1"/>
      <dgm:spPr/>
      <dgm:t>
        <a:bodyPr/>
        <a:lstStyle/>
        <a:p>
          <a:pPr marL="0" marR="0" indent="0" defTabSz="914400" eaLnBrk="1" fontAlgn="auto" latinLnBrk="0" hangingPunct="1">
            <a:lnSpc>
              <a:spcPct val="100000"/>
            </a:lnSpc>
            <a:spcBef>
              <a:spcPts val="0"/>
            </a:spcBef>
            <a:spcAft>
              <a:spcPts val="0"/>
            </a:spcAft>
            <a:buClrTx/>
            <a:buSzTx/>
            <a:buFontTx/>
            <a:buNone/>
          </a:pPr>
          <a:r>
            <a:rPr lang="en-US" sz="1400" dirty="0" smtClean="0"/>
            <a:t>Perbandingan program dengan universiti luar negara</a:t>
          </a:r>
          <a:endParaRPr lang="ms-MY" sz="1400" dirty="0" smtClean="0"/>
        </a:p>
        <a:p>
          <a:pPr defTabSz="622300">
            <a:lnSpc>
              <a:spcPct val="90000"/>
            </a:lnSpc>
            <a:spcBef>
              <a:spcPct val="0"/>
            </a:spcBef>
            <a:spcAft>
              <a:spcPct val="35000"/>
            </a:spcAft>
          </a:pPr>
          <a:endParaRPr lang="ms-MY" sz="1400" dirty="0"/>
        </a:p>
      </dgm:t>
    </dgm:pt>
    <dgm:pt modelId="{F649640C-ACA5-4704-AA71-2E5DB5BAFE11}" type="parTrans" cxnId="{65C2E701-361A-499D-AA03-1DFF4C70FE25}">
      <dgm:prSet/>
      <dgm:spPr/>
      <dgm:t>
        <a:bodyPr/>
        <a:lstStyle/>
        <a:p>
          <a:endParaRPr lang="ms-MY"/>
        </a:p>
      </dgm:t>
    </dgm:pt>
    <dgm:pt modelId="{E407C954-C13A-4D8B-A600-38536682F5DE}" type="sibTrans" cxnId="{65C2E701-361A-499D-AA03-1DFF4C70FE25}">
      <dgm:prSet/>
      <dgm:spPr/>
      <dgm:t>
        <a:bodyPr/>
        <a:lstStyle/>
        <a:p>
          <a:endParaRPr lang="ms-MY"/>
        </a:p>
      </dgm:t>
    </dgm:pt>
    <dgm:pt modelId="{7950D230-7C75-41BA-8418-548928A9B1F8}">
      <dgm:prSet custT="1"/>
      <dgm:spPr/>
      <dgm:t>
        <a:bodyPr/>
        <a:lstStyle/>
        <a:p>
          <a:r>
            <a:rPr lang="en-US" sz="1400" dirty="0" err="1" smtClean="0"/>
            <a:t>Penjumudan</a:t>
          </a:r>
          <a:r>
            <a:rPr lang="en-US" sz="1400" dirty="0" smtClean="0"/>
            <a:t>/ pembukuan/ pelupusan program</a:t>
          </a:r>
          <a:endParaRPr lang="ms-MY" sz="1400" dirty="0"/>
        </a:p>
      </dgm:t>
    </dgm:pt>
    <dgm:pt modelId="{1EAA3932-540B-4E0E-869A-C8A0F35AA141}" type="parTrans" cxnId="{48226BC6-303B-449F-AEFB-DA7963BA29A5}">
      <dgm:prSet/>
      <dgm:spPr/>
      <dgm:t>
        <a:bodyPr/>
        <a:lstStyle/>
        <a:p>
          <a:endParaRPr lang="ms-MY"/>
        </a:p>
      </dgm:t>
    </dgm:pt>
    <dgm:pt modelId="{93E2BEC3-7ECE-4200-9DE1-A436D8D35302}" type="sibTrans" cxnId="{48226BC6-303B-449F-AEFB-DA7963BA29A5}">
      <dgm:prSet/>
      <dgm:spPr/>
      <dgm:t>
        <a:bodyPr/>
        <a:lstStyle/>
        <a:p>
          <a:endParaRPr lang="ms-MY"/>
        </a:p>
      </dgm:t>
    </dgm:pt>
    <dgm:pt modelId="{5B4021FF-6628-4C43-B86D-91ACEBC91863}">
      <dgm:prSet custT="1"/>
      <dgm:spPr/>
      <dgm:t>
        <a:bodyPr/>
        <a:lstStyle/>
        <a:p>
          <a:r>
            <a:rPr lang="en-US" sz="1400" dirty="0" smtClean="0"/>
            <a:t>Implikasi perjawatan/ fizikal &amp; kewangan</a:t>
          </a:r>
          <a:endParaRPr lang="ms-MY" sz="1400" dirty="0"/>
        </a:p>
      </dgm:t>
    </dgm:pt>
    <dgm:pt modelId="{11AAAADF-1DA2-4B41-9A9A-F0AE8022EE5B}" type="parTrans" cxnId="{B51A5A02-A630-41B6-A7AB-E850453AA879}">
      <dgm:prSet/>
      <dgm:spPr/>
      <dgm:t>
        <a:bodyPr/>
        <a:lstStyle/>
        <a:p>
          <a:endParaRPr lang="ms-MY"/>
        </a:p>
      </dgm:t>
    </dgm:pt>
    <dgm:pt modelId="{6F0C89D4-F7C9-4259-9E9E-47DF73288684}" type="sibTrans" cxnId="{B51A5A02-A630-41B6-A7AB-E850453AA879}">
      <dgm:prSet/>
      <dgm:spPr/>
      <dgm:t>
        <a:bodyPr/>
        <a:lstStyle/>
        <a:p>
          <a:endParaRPr lang="ms-MY"/>
        </a:p>
      </dgm:t>
    </dgm:pt>
    <dgm:pt modelId="{C3EE0E4B-EF0C-46C1-B3FF-2C926B9EB7B5}">
      <dgm:prSet custT="1"/>
      <dgm:spPr/>
      <dgm:t>
        <a:bodyPr/>
        <a:lstStyle/>
        <a:p>
          <a:r>
            <a:rPr lang="en-US" sz="1400" dirty="0" smtClean="0"/>
            <a:t>Syarat Kemasukan</a:t>
          </a:r>
          <a:endParaRPr lang="ms-MY" sz="1400" dirty="0"/>
        </a:p>
      </dgm:t>
    </dgm:pt>
    <dgm:pt modelId="{F14D35A8-806D-4F49-8BFA-EA85A7B92C8C}" type="parTrans" cxnId="{A59D18B0-5C7A-4FAB-8701-EE0087C7AFC3}">
      <dgm:prSet/>
      <dgm:spPr/>
      <dgm:t>
        <a:bodyPr/>
        <a:lstStyle/>
        <a:p>
          <a:endParaRPr lang="ms-MY"/>
        </a:p>
      </dgm:t>
    </dgm:pt>
    <dgm:pt modelId="{8CB4A784-CAAF-421A-A7DE-969BE68886EB}" type="sibTrans" cxnId="{A59D18B0-5C7A-4FAB-8701-EE0087C7AFC3}">
      <dgm:prSet/>
      <dgm:spPr/>
      <dgm:t>
        <a:bodyPr/>
        <a:lstStyle/>
        <a:p>
          <a:endParaRPr lang="ms-MY"/>
        </a:p>
      </dgm:t>
    </dgm:pt>
    <dgm:pt modelId="{ABD99B31-B190-4ED5-90D3-D3EED0F51F2C}">
      <dgm:prSet custT="1"/>
      <dgm:spPr>
        <a:solidFill>
          <a:schemeClr val="accent6">
            <a:lumMod val="60000"/>
            <a:lumOff val="40000"/>
          </a:schemeClr>
        </a:solidFill>
      </dgm:spPr>
      <dgm:t>
        <a:bodyPr/>
        <a:lstStyle/>
        <a:p>
          <a:r>
            <a:rPr lang="en-US" sz="1400" dirty="0" smtClean="0"/>
            <a:t>Tarikh kertas diluluskan MSA, PA,  Senat &amp; LPU</a:t>
          </a:r>
          <a:endParaRPr lang="ms-MY" sz="1400" dirty="0"/>
        </a:p>
      </dgm:t>
    </dgm:pt>
    <dgm:pt modelId="{E47DA357-0D6B-4168-828B-7BC10B17581B}" type="parTrans" cxnId="{34546D2D-8A1C-446C-BC7A-E43B27B5A054}">
      <dgm:prSet/>
      <dgm:spPr/>
      <dgm:t>
        <a:bodyPr/>
        <a:lstStyle/>
        <a:p>
          <a:endParaRPr lang="ms-MY"/>
        </a:p>
      </dgm:t>
    </dgm:pt>
    <dgm:pt modelId="{8F001264-7EEE-43B4-A880-36624CE71E58}" type="sibTrans" cxnId="{34546D2D-8A1C-446C-BC7A-E43B27B5A054}">
      <dgm:prSet/>
      <dgm:spPr/>
      <dgm:t>
        <a:bodyPr/>
        <a:lstStyle/>
        <a:p>
          <a:endParaRPr lang="ms-MY"/>
        </a:p>
      </dgm:t>
    </dgm:pt>
    <dgm:pt modelId="{BF132B4B-82C8-4BD1-941E-905BD41366D0}">
      <dgm:prSet custT="1"/>
      <dgm:spPr/>
      <dgm:t>
        <a:bodyPr/>
        <a:lstStyle/>
        <a:p>
          <a:r>
            <a:rPr lang="en-US" sz="1400" dirty="0" smtClean="0"/>
            <a:t>Kos </a:t>
          </a:r>
          <a:r>
            <a:rPr lang="en-US" sz="1400" smtClean="0"/>
            <a:t>pelaksanaan program</a:t>
          </a:r>
          <a:endParaRPr lang="ms-MY" sz="1400" dirty="0"/>
        </a:p>
      </dgm:t>
    </dgm:pt>
    <dgm:pt modelId="{4CD76D37-4936-443D-AF59-04B23E821CC6}" type="parTrans" cxnId="{A2E51D61-90C3-4FF7-B4E5-EDB9A6C4CEDC}">
      <dgm:prSet/>
      <dgm:spPr/>
      <dgm:t>
        <a:bodyPr/>
        <a:lstStyle/>
        <a:p>
          <a:endParaRPr lang="ms-MY"/>
        </a:p>
      </dgm:t>
    </dgm:pt>
    <dgm:pt modelId="{E2A1C445-0BF2-4822-A613-12A17942BE21}" type="sibTrans" cxnId="{A2E51D61-90C3-4FF7-B4E5-EDB9A6C4CEDC}">
      <dgm:prSet/>
      <dgm:spPr/>
      <dgm:t>
        <a:bodyPr/>
        <a:lstStyle/>
        <a:p>
          <a:endParaRPr lang="ms-MY"/>
        </a:p>
      </dgm:t>
    </dgm:pt>
    <dgm:pt modelId="{CC969611-305B-4104-B6DB-4D80E439B95C}">
      <dgm:prSet custT="1"/>
      <dgm:spPr/>
      <dgm:t>
        <a:bodyPr/>
        <a:lstStyle/>
        <a:p>
          <a:r>
            <a:rPr lang="en-US" sz="1400" dirty="0" smtClean="0"/>
            <a:t>Unjuran pelajar</a:t>
          </a:r>
          <a:endParaRPr lang="ms-MY" sz="1400" dirty="0"/>
        </a:p>
      </dgm:t>
    </dgm:pt>
    <dgm:pt modelId="{F1C1888B-1ED3-4201-B6C3-8E59BDE7B5BE}" type="parTrans" cxnId="{F335F73D-A17C-4DAC-8821-9FA611C6D4D9}">
      <dgm:prSet/>
      <dgm:spPr/>
      <dgm:t>
        <a:bodyPr/>
        <a:lstStyle/>
        <a:p>
          <a:endParaRPr lang="ms-MY"/>
        </a:p>
      </dgm:t>
    </dgm:pt>
    <dgm:pt modelId="{B162E8AD-D571-47BD-BEAD-279871B21EDC}" type="sibTrans" cxnId="{F335F73D-A17C-4DAC-8821-9FA611C6D4D9}">
      <dgm:prSet/>
      <dgm:spPr/>
      <dgm:t>
        <a:bodyPr/>
        <a:lstStyle/>
        <a:p>
          <a:endParaRPr lang="ms-MY"/>
        </a:p>
      </dgm:t>
    </dgm:pt>
    <dgm:pt modelId="{6EEC7E0B-565F-414C-ADA5-DC2FB7722B23}">
      <dgm:prSet custT="1"/>
      <dgm:spPr>
        <a:solidFill>
          <a:schemeClr val="accent6">
            <a:lumMod val="60000"/>
            <a:lumOff val="40000"/>
          </a:schemeClr>
        </a:solidFill>
      </dgm:spPr>
      <dgm:t>
        <a:bodyPr/>
        <a:lstStyle/>
        <a:p>
          <a:r>
            <a:rPr lang="en-US" sz="1400" dirty="0" smtClean="0"/>
            <a:t>JK Pengajian Program</a:t>
          </a:r>
          <a:endParaRPr lang="ms-MY" sz="1400" dirty="0"/>
        </a:p>
      </dgm:t>
    </dgm:pt>
    <dgm:pt modelId="{77B5193A-08A7-4CEE-B6D8-01E99A21ABCC}" type="parTrans" cxnId="{FDFEAE2A-391E-4FF0-948E-390E24AA494A}">
      <dgm:prSet/>
      <dgm:spPr/>
      <dgm:t>
        <a:bodyPr/>
        <a:lstStyle/>
        <a:p>
          <a:endParaRPr lang="ms-MY"/>
        </a:p>
      </dgm:t>
    </dgm:pt>
    <dgm:pt modelId="{DA0F4843-1681-473A-BCC8-BBAD935158E8}" type="sibTrans" cxnId="{FDFEAE2A-391E-4FF0-948E-390E24AA494A}">
      <dgm:prSet/>
      <dgm:spPr/>
      <dgm:t>
        <a:bodyPr/>
        <a:lstStyle/>
        <a:p>
          <a:endParaRPr lang="ms-MY"/>
        </a:p>
      </dgm:t>
    </dgm:pt>
    <dgm:pt modelId="{5FA9E9F3-F672-4EC4-B7E7-C2A2757FEAC7}" type="pres">
      <dgm:prSet presAssocID="{DECB0868-2F08-41D5-8428-0BA0B8AB7C4D}" presName="diagram" presStyleCnt="0">
        <dgm:presLayoutVars>
          <dgm:dir/>
          <dgm:resizeHandles val="exact"/>
        </dgm:presLayoutVars>
      </dgm:prSet>
      <dgm:spPr/>
      <dgm:t>
        <a:bodyPr/>
        <a:lstStyle/>
        <a:p>
          <a:endParaRPr lang="en-GB"/>
        </a:p>
      </dgm:t>
    </dgm:pt>
    <dgm:pt modelId="{E0B8BF97-417C-44FF-AAB6-589CAB7DED93}" type="pres">
      <dgm:prSet presAssocID="{42C0A70D-B9AD-4CFB-9968-FE516EA74C97}" presName="node" presStyleLbl="node1" presStyleIdx="0" presStyleCnt="30">
        <dgm:presLayoutVars>
          <dgm:bulletEnabled val="1"/>
        </dgm:presLayoutVars>
      </dgm:prSet>
      <dgm:spPr/>
      <dgm:t>
        <a:bodyPr/>
        <a:lstStyle/>
        <a:p>
          <a:endParaRPr lang="ms-MY"/>
        </a:p>
      </dgm:t>
    </dgm:pt>
    <dgm:pt modelId="{D6F5F516-02B0-4977-BF9D-7E998C0DC510}" type="pres">
      <dgm:prSet presAssocID="{97E59795-F09F-4889-878D-666F4A9E6A5B}" presName="sibTrans" presStyleCnt="0"/>
      <dgm:spPr/>
    </dgm:pt>
    <dgm:pt modelId="{52A9BA54-C63C-46DF-BCD4-98B8663F58C1}" type="pres">
      <dgm:prSet presAssocID="{BA5EAE4C-2C67-4751-B974-4034AAF595F5}" presName="node" presStyleLbl="node1" presStyleIdx="1" presStyleCnt="30">
        <dgm:presLayoutVars>
          <dgm:bulletEnabled val="1"/>
        </dgm:presLayoutVars>
      </dgm:prSet>
      <dgm:spPr/>
      <dgm:t>
        <a:bodyPr/>
        <a:lstStyle/>
        <a:p>
          <a:endParaRPr lang="en-GB"/>
        </a:p>
      </dgm:t>
    </dgm:pt>
    <dgm:pt modelId="{ABED4C9C-87FD-4F76-82FD-311F13A07174}" type="pres">
      <dgm:prSet presAssocID="{67A7A408-54B4-4709-A06A-C4EA76005DB5}" presName="sibTrans" presStyleCnt="0"/>
      <dgm:spPr/>
    </dgm:pt>
    <dgm:pt modelId="{C03B2309-865C-4472-9E73-4CEB8BA2993F}" type="pres">
      <dgm:prSet presAssocID="{E3777EB4-25D9-4C68-83F2-85AEAED80D5C}" presName="node" presStyleLbl="node1" presStyleIdx="2" presStyleCnt="30">
        <dgm:presLayoutVars>
          <dgm:bulletEnabled val="1"/>
        </dgm:presLayoutVars>
      </dgm:prSet>
      <dgm:spPr/>
      <dgm:t>
        <a:bodyPr/>
        <a:lstStyle/>
        <a:p>
          <a:endParaRPr lang="ms-MY"/>
        </a:p>
      </dgm:t>
    </dgm:pt>
    <dgm:pt modelId="{911C76F3-7EFA-4F7B-B58D-9738DDD0E33B}" type="pres">
      <dgm:prSet presAssocID="{D8670079-E9BF-44EF-B0F3-ADF0D116EA3D}" presName="sibTrans" presStyleCnt="0"/>
      <dgm:spPr/>
    </dgm:pt>
    <dgm:pt modelId="{0B9B00B6-E8E2-4C00-A242-BDF3EAD320F6}" type="pres">
      <dgm:prSet presAssocID="{4DF7139C-7B11-4DF5-ADD7-D116ED05763F}" presName="node" presStyleLbl="node1" presStyleIdx="3" presStyleCnt="30">
        <dgm:presLayoutVars>
          <dgm:bulletEnabled val="1"/>
        </dgm:presLayoutVars>
      </dgm:prSet>
      <dgm:spPr/>
      <dgm:t>
        <a:bodyPr/>
        <a:lstStyle/>
        <a:p>
          <a:endParaRPr lang="ms-MY"/>
        </a:p>
      </dgm:t>
    </dgm:pt>
    <dgm:pt modelId="{098D8383-5085-4633-96B7-681C8D6BCF49}" type="pres">
      <dgm:prSet presAssocID="{47D86CA9-CE8B-4DD3-B397-116315EB478F}" presName="sibTrans" presStyleCnt="0"/>
      <dgm:spPr/>
    </dgm:pt>
    <dgm:pt modelId="{BF54719C-AA59-4D7A-BB52-E28FFC754DF3}" type="pres">
      <dgm:prSet presAssocID="{4C7BC2A3-F648-49F3-8928-A8CDEB6CF15A}" presName="node" presStyleLbl="node1" presStyleIdx="4" presStyleCnt="30">
        <dgm:presLayoutVars>
          <dgm:bulletEnabled val="1"/>
        </dgm:presLayoutVars>
      </dgm:prSet>
      <dgm:spPr/>
      <dgm:t>
        <a:bodyPr/>
        <a:lstStyle/>
        <a:p>
          <a:endParaRPr lang="ms-MY"/>
        </a:p>
      </dgm:t>
    </dgm:pt>
    <dgm:pt modelId="{0F945881-DDF7-4E4A-B5C5-7631E761E86C}" type="pres">
      <dgm:prSet presAssocID="{4077FBB6-21EE-4F54-9354-91C856B3B66C}" presName="sibTrans" presStyleCnt="0"/>
      <dgm:spPr/>
    </dgm:pt>
    <dgm:pt modelId="{17335020-E331-4FB5-B0BF-1484B5D4A126}" type="pres">
      <dgm:prSet presAssocID="{2E3DF3B7-5C85-451A-9BC4-FC51187C10CE}" presName="node" presStyleLbl="node1" presStyleIdx="5" presStyleCnt="30">
        <dgm:presLayoutVars>
          <dgm:bulletEnabled val="1"/>
        </dgm:presLayoutVars>
      </dgm:prSet>
      <dgm:spPr/>
      <dgm:t>
        <a:bodyPr/>
        <a:lstStyle/>
        <a:p>
          <a:endParaRPr lang="ms-MY"/>
        </a:p>
      </dgm:t>
    </dgm:pt>
    <dgm:pt modelId="{8A7DCD1A-7744-41BD-9DDD-02DDAEF78BC9}" type="pres">
      <dgm:prSet presAssocID="{A774EA29-D47D-4CC1-8215-F5E34785E04C}" presName="sibTrans" presStyleCnt="0"/>
      <dgm:spPr/>
    </dgm:pt>
    <dgm:pt modelId="{EDC939AE-CBF3-48F6-8ABE-5705841225C5}" type="pres">
      <dgm:prSet presAssocID="{AC7CC1F6-19C1-4DAB-9F0D-B8BCB255CD1A}" presName="node" presStyleLbl="node1" presStyleIdx="6" presStyleCnt="30">
        <dgm:presLayoutVars>
          <dgm:bulletEnabled val="1"/>
        </dgm:presLayoutVars>
      </dgm:prSet>
      <dgm:spPr/>
      <dgm:t>
        <a:bodyPr/>
        <a:lstStyle/>
        <a:p>
          <a:endParaRPr lang="ms-MY"/>
        </a:p>
      </dgm:t>
    </dgm:pt>
    <dgm:pt modelId="{4784965A-03CF-4861-89A2-37178995F9C1}" type="pres">
      <dgm:prSet presAssocID="{C050DD8E-6822-478D-957A-94FE48396558}" presName="sibTrans" presStyleCnt="0"/>
      <dgm:spPr/>
    </dgm:pt>
    <dgm:pt modelId="{343764D4-76A1-45E6-921D-DD879EEB5D41}" type="pres">
      <dgm:prSet presAssocID="{04E298A4-A96A-461B-9462-5802DCA4079C}" presName="node" presStyleLbl="node1" presStyleIdx="7" presStyleCnt="30">
        <dgm:presLayoutVars>
          <dgm:bulletEnabled val="1"/>
        </dgm:presLayoutVars>
      </dgm:prSet>
      <dgm:spPr/>
      <dgm:t>
        <a:bodyPr/>
        <a:lstStyle/>
        <a:p>
          <a:endParaRPr lang="ms-MY"/>
        </a:p>
      </dgm:t>
    </dgm:pt>
    <dgm:pt modelId="{5985822E-67DA-44F8-A7A5-7D53B9326433}" type="pres">
      <dgm:prSet presAssocID="{6DDF3F09-AF95-4676-821E-C0D90AC4F553}" presName="sibTrans" presStyleCnt="0"/>
      <dgm:spPr/>
    </dgm:pt>
    <dgm:pt modelId="{D999628F-C265-47CE-82A7-2C273894E6C0}" type="pres">
      <dgm:prSet presAssocID="{118B3FAC-0202-4868-BC29-B915CBC76540}" presName="node" presStyleLbl="node1" presStyleIdx="8" presStyleCnt="30">
        <dgm:presLayoutVars>
          <dgm:bulletEnabled val="1"/>
        </dgm:presLayoutVars>
      </dgm:prSet>
      <dgm:spPr/>
      <dgm:t>
        <a:bodyPr/>
        <a:lstStyle/>
        <a:p>
          <a:endParaRPr lang="en-GB"/>
        </a:p>
      </dgm:t>
    </dgm:pt>
    <dgm:pt modelId="{54C5ECB7-E48C-40BA-8D15-73F813E2F8AB}" type="pres">
      <dgm:prSet presAssocID="{DDC1950C-FC0A-41E7-AB9F-BBC5B4756B75}" presName="sibTrans" presStyleCnt="0"/>
      <dgm:spPr/>
    </dgm:pt>
    <dgm:pt modelId="{5ECE7409-F1FA-480A-B7FF-34FB480EBA20}" type="pres">
      <dgm:prSet presAssocID="{E736A554-AE89-4B0B-86D2-0FE8815F4D07}" presName="node" presStyleLbl="node1" presStyleIdx="9" presStyleCnt="30">
        <dgm:presLayoutVars>
          <dgm:bulletEnabled val="1"/>
        </dgm:presLayoutVars>
      </dgm:prSet>
      <dgm:spPr/>
      <dgm:t>
        <a:bodyPr/>
        <a:lstStyle/>
        <a:p>
          <a:endParaRPr lang="ms-MY"/>
        </a:p>
      </dgm:t>
    </dgm:pt>
    <dgm:pt modelId="{2E55F782-741E-41F9-A5E9-6D802FA5DFAE}" type="pres">
      <dgm:prSet presAssocID="{D6687914-8834-4F5E-ADD5-86D01C378F4A}" presName="sibTrans" presStyleCnt="0"/>
      <dgm:spPr/>
    </dgm:pt>
    <dgm:pt modelId="{F0643E84-05B3-4973-A2AC-57199520AE18}" type="pres">
      <dgm:prSet presAssocID="{9D3762E8-E84B-4B9C-AA7C-A82B6E474911}" presName="node" presStyleLbl="node1" presStyleIdx="10" presStyleCnt="30">
        <dgm:presLayoutVars>
          <dgm:bulletEnabled val="1"/>
        </dgm:presLayoutVars>
      </dgm:prSet>
      <dgm:spPr/>
      <dgm:t>
        <a:bodyPr/>
        <a:lstStyle/>
        <a:p>
          <a:endParaRPr lang="ms-MY"/>
        </a:p>
      </dgm:t>
    </dgm:pt>
    <dgm:pt modelId="{249103C2-81A9-4F22-A120-D8A62151172B}" type="pres">
      <dgm:prSet presAssocID="{707EB4AD-2C1B-48E2-88D6-99C9251D38B0}" presName="sibTrans" presStyleCnt="0"/>
      <dgm:spPr/>
    </dgm:pt>
    <dgm:pt modelId="{2B4F4B6F-934B-4CD4-B242-184F7C89EA11}" type="pres">
      <dgm:prSet presAssocID="{9D3E28B6-1963-4C4B-8253-A25C76F15FA3}" presName="node" presStyleLbl="node1" presStyleIdx="11" presStyleCnt="30">
        <dgm:presLayoutVars>
          <dgm:bulletEnabled val="1"/>
        </dgm:presLayoutVars>
      </dgm:prSet>
      <dgm:spPr/>
      <dgm:t>
        <a:bodyPr/>
        <a:lstStyle/>
        <a:p>
          <a:endParaRPr lang="ms-MY"/>
        </a:p>
      </dgm:t>
    </dgm:pt>
    <dgm:pt modelId="{44F0B3B2-3302-45B5-903B-7D09B8029B07}" type="pres">
      <dgm:prSet presAssocID="{0F2096F5-782D-4674-8314-FCB3132C0995}" presName="sibTrans" presStyleCnt="0"/>
      <dgm:spPr/>
    </dgm:pt>
    <dgm:pt modelId="{4B5E9578-6DE3-45A9-80FB-C7B4A6AC24C1}" type="pres">
      <dgm:prSet presAssocID="{CCA88C89-935C-4B05-9C0D-503D82925E25}" presName="node" presStyleLbl="node1" presStyleIdx="12" presStyleCnt="30">
        <dgm:presLayoutVars>
          <dgm:bulletEnabled val="1"/>
        </dgm:presLayoutVars>
      </dgm:prSet>
      <dgm:spPr/>
      <dgm:t>
        <a:bodyPr/>
        <a:lstStyle/>
        <a:p>
          <a:endParaRPr lang="ms-MY"/>
        </a:p>
      </dgm:t>
    </dgm:pt>
    <dgm:pt modelId="{98EF92A6-9991-4D61-97C0-66B070A60862}" type="pres">
      <dgm:prSet presAssocID="{00384E8E-ECA6-41E3-A47F-525F216CEC41}" presName="sibTrans" presStyleCnt="0"/>
      <dgm:spPr/>
    </dgm:pt>
    <dgm:pt modelId="{F0B0EF12-A05D-47AC-B3DC-4A817F53E71F}" type="pres">
      <dgm:prSet presAssocID="{657E5B42-C64B-499A-ADAA-B5117F62186B}" presName="node" presStyleLbl="node1" presStyleIdx="13" presStyleCnt="30">
        <dgm:presLayoutVars>
          <dgm:bulletEnabled val="1"/>
        </dgm:presLayoutVars>
      </dgm:prSet>
      <dgm:spPr/>
      <dgm:t>
        <a:bodyPr/>
        <a:lstStyle/>
        <a:p>
          <a:endParaRPr lang="en-GB"/>
        </a:p>
      </dgm:t>
    </dgm:pt>
    <dgm:pt modelId="{89772659-CC00-4ED9-B681-43B76654F49D}" type="pres">
      <dgm:prSet presAssocID="{F1BD654C-545E-42D7-A6F3-6E67A1B93467}" presName="sibTrans" presStyleCnt="0"/>
      <dgm:spPr/>
    </dgm:pt>
    <dgm:pt modelId="{DE0587B7-90E7-4B9A-B56D-911BD4BE22BF}" type="pres">
      <dgm:prSet presAssocID="{37F976A2-214D-4E89-A4F2-A782A7C5AD55}" presName="node" presStyleLbl="node1" presStyleIdx="14" presStyleCnt="30">
        <dgm:presLayoutVars>
          <dgm:bulletEnabled val="1"/>
        </dgm:presLayoutVars>
      </dgm:prSet>
      <dgm:spPr/>
      <dgm:t>
        <a:bodyPr/>
        <a:lstStyle/>
        <a:p>
          <a:endParaRPr lang="ms-MY"/>
        </a:p>
      </dgm:t>
    </dgm:pt>
    <dgm:pt modelId="{FB14129C-3DB6-4FE4-A7FD-D2FBC9830857}" type="pres">
      <dgm:prSet presAssocID="{6953A145-7E74-40F6-BE85-527DE5E22D95}" presName="sibTrans" presStyleCnt="0"/>
      <dgm:spPr/>
    </dgm:pt>
    <dgm:pt modelId="{B42283A4-F4E4-4E2A-9535-77E900A2E3DB}" type="pres">
      <dgm:prSet presAssocID="{61FE4206-1E8C-48E8-87FD-DA3EFDCA7165}" presName="node" presStyleLbl="node1" presStyleIdx="15" presStyleCnt="30">
        <dgm:presLayoutVars>
          <dgm:bulletEnabled val="1"/>
        </dgm:presLayoutVars>
      </dgm:prSet>
      <dgm:spPr/>
      <dgm:t>
        <a:bodyPr/>
        <a:lstStyle/>
        <a:p>
          <a:endParaRPr lang="ms-MY"/>
        </a:p>
      </dgm:t>
    </dgm:pt>
    <dgm:pt modelId="{D5E79510-161F-4560-A2D5-B6C30DD6226C}" type="pres">
      <dgm:prSet presAssocID="{CA15D16E-1275-41FB-AC84-4C78BE54EDA3}" presName="sibTrans" presStyleCnt="0"/>
      <dgm:spPr/>
    </dgm:pt>
    <dgm:pt modelId="{807F6C60-B8E9-4E94-A4DB-15D95A4DB57C}" type="pres">
      <dgm:prSet presAssocID="{7F3A9A0B-BA16-44B6-9632-D1B903C463CF}" presName="node" presStyleLbl="node1" presStyleIdx="16" presStyleCnt="30">
        <dgm:presLayoutVars>
          <dgm:bulletEnabled val="1"/>
        </dgm:presLayoutVars>
      </dgm:prSet>
      <dgm:spPr/>
      <dgm:t>
        <a:bodyPr/>
        <a:lstStyle/>
        <a:p>
          <a:endParaRPr lang="en-GB"/>
        </a:p>
      </dgm:t>
    </dgm:pt>
    <dgm:pt modelId="{FCCB1798-A17A-43AB-854A-95EC827B3B1B}" type="pres">
      <dgm:prSet presAssocID="{8C01F7B3-C22B-46D9-A870-EBFA06E3BE67}" presName="sibTrans" presStyleCnt="0"/>
      <dgm:spPr/>
    </dgm:pt>
    <dgm:pt modelId="{ECC7A036-CA85-453E-848C-AE8B52C8B273}" type="pres">
      <dgm:prSet presAssocID="{51677EBC-D68F-4060-8C52-D1F6BAEA90A1}" presName="node" presStyleLbl="node1" presStyleIdx="17" presStyleCnt="30">
        <dgm:presLayoutVars>
          <dgm:bulletEnabled val="1"/>
        </dgm:presLayoutVars>
      </dgm:prSet>
      <dgm:spPr/>
      <dgm:t>
        <a:bodyPr/>
        <a:lstStyle/>
        <a:p>
          <a:endParaRPr lang="ms-MY"/>
        </a:p>
      </dgm:t>
    </dgm:pt>
    <dgm:pt modelId="{6F812433-52CB-4692-AF0E-544BD1144B65}" type="pres">
      <dgm:prSet presAssocID="{5EE75FDC-2056-4A3B-847F-3083CE2212FD}" presName="sibTrans" presStyleCnt="0"/>
      <dgm:spPr/>
    </dgm:pt>
    <dgm:pt modelId="{FD5B7676-1F7E-4F5F-BBE2-454D17C888C3}" type="pres">
      <dgm:prSet presAssocID="{6D4333C0-2D79-4032-95D0-94371DC697AD}" presName="node" presStyleLbl="node1" presStyleIdx="18" presStyleCnt="30">
        <dgm:presLayoutVars>
          <dgm:bulletEnabled val="1"/>
        </dgm:presLayoutVars>
      </dgm:prSet>
      <dgm:spPr/>
      <dgm:t>
        <a:bodyPr/>
        <a:lstStyle/>
        <a:p>
          <a:endParaRPr lang="en-GB"/>
        </a:p>
      </dgm:t>
    </dgm:pt>
    <dgm:pt modelId="{26766F2A-BDD3-4651-8684-6EB99367E937}" type="pres">
      <dgm:prSet presAssocID="{6E7A3FB8-C135-4832-AA4D-FBA387864B3C}" presName="sibTrans" presStyleCnt="0"/>
      <dgm:spPr/>
    </dgm:pt>
    <dgm:pt modelId="{128A03FC-EC26-4135-8262-2BE0A903F090}" type="pres">
      <dgm:prSet presAssocID="{0A5177EE-14A3-4577-A5C8-509A9604E293}" presName="node" presStyleLbl="node1" presStyleIdx="19" presStyleCnt="30">
        <dgm:presLayoutVars>
          <dgm:bulletEnabled val="1"/>
        </dgm:presLayoutVars>
      </dgm:prSet>
      <dgm:spPr/>
      <dgm:t>
        <a:bodyPr/>
        <a:lstStyle/>
        <a:p>
          <a:endParaRPr lang="en-GB"/>
        </a:p>
      </dgm:t>
    </dgm:pt>
    <dgm:pt modelId="{638E74AE-B626-4302-BF2A-085F13364B0A}" type="pres">
      <dgm:prSet presAssocID="{07F9E38F-5FA2-41AF-87B4-E7FC6F0BCA8C}" presName="sibTrans" presStyleCnt="0"/>
      <dgm:spPr/>
    </dgm:pt>
    <dgm:pt modelId="{A2337BCC-E7DF-4663-AEE3-2886B5F5BDC4}" type="pres">
      <dgm:prSet presAssocID="{5A2AF5BB-C286-4E09-AFC1-369CBAE6B2FD}" presName="node" presStyleLbl="node1" presStyleIdx="20" presStyleCnt="30">
        <dgm:presLayoutVars>
          <dgm:bulletEnabled val="1"/>
        </dgm:presLayoutVars>
      </dgm:prSet>
      <dgm:spPr/>
      <dgm:t>
        <a:bodyPr/>
        <a:lstStyle/>
        <a:p>
          <a:endParaRPr lang="ms-MY"/>
        </a:p>
      </dgm:t>
    </dgm:pt>
    <dgm:pt modelId="{907DB972-A56A-461B-900B-FF59E4053445}" type="pres">
      <dgm:prSet presAssocID="{B2BB0F76-F3CE-481F-A811-AB25EB2288A1}" presName="sibTrans" presStyleCnt="0"/>
      <dgm:spPr/>
    </dgm:pt>
    <dgm:pt modelId="{0C36A3C5-0187-4D94-9483-91E84100767C}" type="pres">
      <dgm:prSet presAssocID="{CC969611-305B-4104-B6DB-4D80E439B95C}" presName="node" presStyleLbl="node1" presStyleIdx="21" presStyleCnt="30">
        <dgm:presLayoutVars>
          <dgm:bulletEnabled val="1"/>
        </dgm:presLayoutVars>
      </dgm:prSet>
      <dgm:spPr/>
      <dgm:t>
        <a:bodyPr/>
        <a:lstStyle/>
        <a:p>
          <a:endParaRPr lang="en-GB"/>
        </a:p>
      </dgm:t>
    </dgm:pt>
    <dgm:pt modelId="{5BA793F1-1F55-4727-A8C4-2355E0297CFA}" type="pres">
      <dgm:prSet presAssocID="{B162E8AD-D571-47BD-BEAD-279871B21EDC}" presName="sibTrans" presStyleCnt="0"/>
      <dgm:spPr/>
    </dgm:pt>
    <dgm:pt modelId="{93CCE1D3-7AC3-4501-AE14-6001A58400F8}" type="pres">
      <dgm:prSet presAssocID="{C3EE0E4B-EF0C-46C1-B3FF-2C926B9EB7B5}" presName="node" presStyleLbl="node1" presStyleIdx="22" presStyleCnt="30" custLinFactNeighborX="713" custLinFactNeighborY="0">
        <dgm:presLayoutVars>
          <dgm:bulletEnabled val="1"/>
        </dgm:presLayoutVars>
      </dgm:prSet>
      <dgm:spPr/>
      <dgm:t>
        <a:bodyPr/>
        <a:lstStyle/>
        <a:p>
          <a:endParaRPr lang="en-GB"/>
        </a:p>
      </dgm:t>
    </dgm:pt>
    <dgm:pt modelId="{29D53B9A-F005-4318-8ABD-C615D7355722}" type="pres">
      <dgm:prSet presAssocID="{8CB4A784-CAAF-421A-A7DE-969BE68886EB}" presName="sibTrans" presStyleCnt="0"/>
      <dgm:spPr/>
    </dgm:pt>
    <dgm:pt modelId="{64C9CFFF-B25D-4C08-98E1-0FB61FFE921A}" type="pres">
      <dgm:prSet presAssocID="{09FF2AAC-0648-4D95-B485-5400F8845C10}" presName="node" presStyleLbl="node1" presStyleIdx="23" presStyleCnt="30" custLinFactNeighborX="627" custLinFactNeighborY="-1044">
        <dgm:presLayoutVars>
          <dgm:bulletEnabled val="1"/>
        </dgm:presLayoutVars>
      </dgm:prSet>
      <dgm:spPr/>
      <dgm:t>
        <a:bodyPr/>
        <a:lstStyle/>
        <a:p>
          <a:endParaRPr lang="ms-MY"/>
        </a:p>
      </dgm:t>
    </dgm:pt>
    <dgm:pt modelId="{8084D91C-CEFB-4A41-9038-0F46012AE0CB}" type="pres">
      <dgm:prSet presAssocID="{BFB90BC4-B74F-4B2A-9FA1-5C394BBE91E1}" presName="sibTrans" presStyleCnt="0"/>
      <dgm:spPr/>
    </dgm:pt>
    <dgm:pt modelId="{988058B8-4BB5-4BB9-8B7E-C5CA4E26E85C}" type="pres">
      <dgm:prSet presAssocID="{49182227-AA55-463F-B4A8-4D64A01FA527}" presName="node" presStyleLbl="node1" presStyleIdx="24" presStyleCnt="30">
        <dgm:presLayoutVars>
          <dgm:bulletEnabled val="1"/>
        </dgm:presLayoutVars>
      </dgm:prSet>
      <dgm:spPr/>
      <dgm:t>
        <a:bodyPr/>
        <a:lstStyle/>
        <a:p>
          <a:endParaRPr lang="en-GB"/>
        </a:p>
      </dgm:t>
    </dgm:pt>
    <dgm:pt modelId="{6E7788F4-DB93-495F-84B8-D501EFB0CF46}" type="pres">
      <dgm:prSet presAssocID="{E407C954-C13A-4D8B-A600-38536682F5DE}" presName="sibTrans" presStyleCnt="0"/>
      <dgm:spPr/>
    </dgm:pt>
    <dgm:pt modelId="{D8460032-613E-464D-A63E-2B89B09E7C1D}" type="pres">
      <dgm:prSet presAssocID="{5B4021FF-6628-4C43-B86D-91ACEBC91863}" presName="node" presStyleLbl="node1" presStyleIdx="25" presStyleCnt="30">
        <dgm:presLayoutVars>
          <dgm:bulletEnabled val="1"/>
        </dgm:presLayoutVars>
      </dgm:prSet>
      <dgm:spPr/>
      <dgm:t>
        <a:bodyPr/>
        <a:lstStyle/>
        <a:p>
          <a:endParaRPr lang="ms-MY"/>
        </a:p>
      </dgm:t>
    </dgm:pt>
    <dgm:pt modelId="{F8A5E88B-1D9E-45DA-AED0-884DA6918EC8}" type="pres">
      <dgm:prSet presAssocID="{6F0C89D4-F7C9-4259-9E9E-47DF73288684}" presName="sibTrans" presStyleCnt="0"/>
      <dgm:spPr/>
    </dgm:pt>
    <dgm:pt modelId="{B494B150-4D85-4E09-9613-EDC9FC9F2C84}" type="pres">
      <dgm:prSet presAssocID="{7950D230-7C75-41BA-8418-548928A9B1F8}" presName="node" presStyleLbl="node1" presStyleIdx="26" presStyleCnt="30">
        <dgm:presLayoutVars>
          <dgm:bulletEnabled val="1"/>
        </dgm:presLayoutVars>
      </dgm:prSet>
      <dgm:spPr/>
      <dgm:t>
        <a:bodyPr/>
        <a:lstStyle/>
        <a:p>
          <a:endParaRPr lang="ms-MY"/>
        </a:p>
      </dgm:t>
    </dgm:pt>
    <dgm:pt modelId="{38F93EEC-8636-458F-AAD2-B78B9D217DD9}" type="pres">
      <dgm:prSet presAssocID="{93E2BEC3-7ECE-4200-9DE1-A436D8D35302}" presName="sibTrans" presStyleCnt="0"/>
      <dgm:spPr/>
    </dgm:pt>
    <dgm:pt modelId="{C75DCCAC-52C6-4ABA-867B-CB898E82D932}" type="pres">
      <dgm:prSet presAssocID="{BF132B4B-82C8-4BD1-941E-905BD41366D0}" presName="node" presStyleLbl="node1" presStyleIdx="27" presStyleCnt="30">
        <dgm:presLayoutVars>
          <dgm:bulletEnabled val="1"/>
        </dgm:presLayoutVars>
      </dgm:prSet>
      <dgm:spPr/>
      <dgm:t>
        <a:bodyPr/>
        <a:lstStyle/>
        <a:p>
          <a:endParaRPr lang="ms-MY"/>
        </a:p>
      </dgm:t>
    </dgm:pt>
    <dgm:pt modelId="{4D1A8F19-A7D2-4DD7-961B-29CABE9A0B40}" type="pres">
      <dgm:prSet presAssocID="{E2A1C445-0BF2-4822-A613-12A17942BE21}" presName="sibTrans" presStyleCnt="0"/>
      <dgm:spPr/>
    </dgm:pt>
    <dgm:pt modelId="{06F6C1D7-84F6-452E-800F-E8D7356E3F74}" type="pres">
      <dgm:prSet presAssocID="{ABD99B31-B190-4ED5-90D3-D3EED0F51F2C}" presName="node" presStyleLbl="node1" presStyleIdx="28" presStyleCnt="30" custLinFactX="13364" custLinFactNeighborX="100000" custLinFactNeighborY="4875">
        <dgm:presLayoutVars>
          <dgm:bulletEnabled val="1"/>
        </dgm:presLayoutVars>
      </dgm:prSet>
      <dgm:spPr/>
      <dgm:t>
        <a:bodyPr/>
        <a:lstStyle/>
        <a:p>
          <a:endParaRPr lang="ms-MY"/>
        </a:p>
      </dgm:t>
    </dgm:pt>
    <dgm:pt modelId="{F26AF3AE-E1EA-4353-BBD0-B9CED63DE6DB}" type="pres">
      <dgm:prSet presAssocID="{8F001264-7EEE-43B4-A880-36624CE71E58}" presName="sibTrans" presStyleCnt="0"/>
      <dgm:spPr/>
    </dgm:pt>
    <dgm:pt modelId="{3F449342-A91A-4D51-A11F-C9E9D6C9FDE3}" type="pres">
      <dgm:prSet presAssocID="{6EEC7E0B-565F-414C-ADA5-DC2FB7722B23}" presName="node" presStyleLbl="node1" presStyleIdx="29" presStyleCnt="30" custLinFactX="-7863" custLinFactNeighborX="-100000" custLinFactNeighborY="-1513">
        <dgm:presLayoutVars>
          <dgm:bulletEnabled val="1"/>
        </dgm:presLayoutVars>
      </dgm:prSet>
      <dgm:spPr/>
      <dgm:t>
        <a:bodyPr/>
        <a:lstStyle/>
        <a:p>
          <a:endParaRPr lang="ms-MY"/>
        </a:p>
      </dgm:t>
    </dgm:pt>
  </dgm:ptLst>
  <dgm:cxnLst>
    <dgm:cxn modelId="{A36C5E53-BA06-48FB-B0F0-54E80DEE1C99}" type="presOf" srcId="{657E5B42-C64B-499A-ADAA-B5117F62186B}" destId="{F0B0EF12-A05D-47AC-B3DC-4A817F53E71F}" srcOrd="0" destOrd="0" presId="urn:microsoft.com/office/officeart/2005/8/layout/default#2"/>
    <dgm:cxn modelId="{AAFDD47F-16BE-426B-95FB-898BA390E6FD}" srcId="{DECB0868-2F08-41D5-8428-0BA0B8AB7C4D}" destId="{5A2AF5BB-C286-4E09-AFC1-369CBAE6B2FD}" srcOrd="20" destOrd="0" parTransId="{C0EBC4E1-2165-4AC5-84F7-E5453B220297}" sibTransId="{B2BB0F76-F3CE-481F-A811-AB25EB2288A1}"/>
    <dgm:cxn modelId="{8BF2ECD6-E320-40B1-B882-EB6A1C638927}" type="presOf" srcId="{AC7CC1F6-19C1-4DAB-9F0D-B8BCB255CD1A}" destId="{EDC939AE-CBF3-48F6-8ABE-5705841225C5}" srcOrd="0" destOrd="0" presId="urn:microsoft.com/office/officeart/2005/8/layout/default#2"/>
    <dgm:cxn modelId="{5436D82F-F397-4EAA-A6C8-C0024B1AFD10}" type="presOf" srcId="{37F976A2-214D-4E89-A4F2-A782A7C5AD55}" destId="{DE0587B7-90E7-4B9A-B56D-911BD4BE22BF}" srcOrd="0" destOrd="0" presId="urn:microsoft.com/office/officeart/2005/8/layout/default#2"/>
    <dgm:cxn modelId="{37BFED2B-58D5-4591-A299-D3C9C5A7CBCE}" type="presOf" srcId="{51677EBC-D68F-4060-8C52-D1F6BAEA90A1}" destId="{ECC7A036-CA85-453E-848C-AE8B52C8B273}" srcOrd="0" destOrd="0" presId="urn:microsoft.com/office/officeart/2005/8/layout/default#2"/>
    <dgm:cxn modelId="{363B55A9-B167-4406-B744-21A7B6FD5104}" type="presOf" srcId="{118B3FAC-0202-4868-BC29-B915CBC76540}" destId="{D999628F-C265-47CE-82A7-2C273894E6C0}" srcOrd="0" destOrd="0" presId="urn:microsoft.com/office/officeart/2005/8/layout/default#2"/>
    <dgm:cxn modelId="{6794A062-C1BB-4F2D-9189-7DB88A1B11AF}" srcId="{DECB0868-2F08-41D5-8428-0BA0B8AB7C4D}" destId="{7F3A9A0B-BA16-44B6-9632-D1B903C463CF}" srcOrd="16" destOrd="0" parTransId="{39F98BC5-EF7B-4C84-AEC9-0B14CF4612D5}" sibTransId="{8C01F7B3-C22B-46D9-A870-EBFA06E3BE67}"/>
    <dgm:cxn modelId="{0930BCBC-2EF4-4215-B787-B791CE882ECB}" srcId="{DECB0868-2F08-41D5-8428-0BA0B8AB7C4D}" destId="{AC7CC1F6-19C1-4DAB-9F0D-B8BCB255CD1A}" srcOrd="6" destOrd="0" parTransId="{D7EEC2EE-2D48-4864-B4E2-BF5455749F54}" sibTransId="{C050DD8E-6822-478D-957A-94FE48396558}"/>
    <dgm:cxn modelId="{A2E51D61-90C3-4FF7-B4E5-EDB9A6C4CEDC}" srcId="{DECB0868-2F08-41D5-8428-0BA0B8AB7C4D}" destId="{BF132B4B-82C8-4BD1-941E-905BD41366D0}" srcOrd="27" destOrd="0" parTransId="{4CD76D37-4936-443D-AF59-04B23E821CC6}" sibTransId="{E2A1C445-0BF2-4822-A613-12A17942BE21}"/>
    <dgm:cxn modelId="{8D57D1ED-5F65-4AB7-91AC-709D39D87F63}" srcId="{DECB0868-2F08-41D5-8428-0BA0B8AB7C4D}" destId="{42C0A70D-B9AD-4CFB-9968-FE516EA74C97}" srcOrd="0" destOrd="0" parTransId="{CEDCF377-5982-41FC-BD8A-8DE8AC922CA1}" sibTransId="{97E59795-F09F-4889-878D-666F4A9E6A5B}"/>
    <dgm:cxn modelId="{F67F1A2B-0B14-4F34-B9DF-B4F807CC844D}" type="presOf" srcId="{42C0A70D-B9AD-4CFB-9968-FE516EA74C97}" destId="{E0B8BF97-417C-44FF-AAB6-589CAB7DED93}" srcOrd="0" destOrd="0" presId="urn:microsoft.com/office/officeart/2005/8/layout/default#2"/>
    <dgm:cxn modelId="{893436DB-5F0F-4755-8B24-CDD6D62C95DA}" type="presOf" srcId="{7950D230-7C75-41BA-8418-548928A9B1F8}" destId="{B494B150-4D85-4E09-9613-EDC9FC9F2C84}" srcOrd="0" destOrd="0" presId="urn:microsoft.com/office/officeart/2005/8/layout/default#2"/>
    <dgm:cxn modelId="{8504C363-14D1-468D-88F1-9107395242A7}" srcId="{DECB0868-2F08-41D5-8428-0BA0B8AB7C4D}" destId="{6D4333C0-2D79-4032-95D0-94371DC697AD}" srcOrd="18" destOrd="0" parTransId="{51447136-72C0-4096-A33B-66E47F8DE24C}" sibTransId="{6E7A3FB8-C135-4832-AA4D-FBA387864B3C}"/>
    <dgm:cxn modelId="{48226BC6-303B-449F-AEFB-DA7963BA29A5}" srcId="{DECB0868-2F08-41D5-8428-0BA0B8AB7C4D}" destId="{7950D230-7C75-41BA-8418-548928A9B1F8}" srcOrd="26" destOrd="0" parTransId="{1EAA3932-540B-4E0E-869A-C8A0F35AA141}" sibTransId="{93E2BEC3-7ECE-4200-9DE1-A436D8D35302}"/>
    <dgm:cxn modelId="{6020AA18-7768-4B98-9172-5E29E66DA7EF}" srcId="{DECB0868-2F08-41D5-8428-0BA0B8AB7C4D}" destId="{09FF2AAC-0648-4D95-B485-5400F8845C10}" srcOrd="23" destOrd="0" parTransId="{0FDF9747-A229-4006-8A3A-50C9D3C4387F}" sibTransId="{BFB90BC4-B74F-4B2A-9FA1-5C394BBE91E1}"/>
    <dgm:cxn modelId="{51BEE0D4-7336-4D58-9159-5F8EDA6E06DE}" type="presOf" srcId="{BA5EAE4C-2C67-4751-B974-4034AAF595F5}" destId="{52A9BA54-C63C-46DF-BCD4-98B8663F58C1}" srcOrd="0" destOrd="0" presId="urn:microsoft.com/office/officeart/2005/8/layout/default#2"/>
    <dgm:cxn modelId="{04FF17D7-E461-44EE-9453-F07B31FAC50C}" type="presOf" srcId="{9D3E28B6-1963-4C4B-8253-A25C76F15FA3}" destId="{2B4F4B6F-934B-4CD4-B242-184F7C89EA11}" srcOrd="0" destOrd="0" presId="urn:microsoft.com/office/officeart/2005/8/layout/default#2"/>
    <dgm:cxn modelId="{76EFDF9C-C4EC-46F6-A5A4-1B7B4DC5B6C3}" type="presOf" srcId="{E3777EB4-25D9-4C68-83F2-85AEAED80D5C}" destId="{C03B2309-865C-4472-9E73-4CEB8BA2993F}" srcOrd="0" destOrd="0" presId="urn:microsoft.com/office/officeart/2005/8/layout/default#2"/>
    <dgm:cxn modelId="{A59D18B0-5C7A-4FAB-8701-EE0087C7AFC3}" srcId="{DECB0868-2F08-41D5-8428-0BA0B8AB7C4D}" destId="{C3EE0E4B-EF0C-46C1-B3FF-2C926B9EB7B5}" srcOrd="22" destOrd="0" parTransId="{F14D35A8-806D-4F49-8BFA-EA85A7B92C8C}" sibTransId="{8CB4A784-CAAF-421A-A7DE-969BE68886EB}"/>
    <dgm:cxn modelId="{5CF4BEAC-92E8-441F-9284-76D4CE485BEC}" type="presOf" srcId="{61FE4206-1E8C-48E8-87FD-DA3EFDCA7165}" destId="{B42283A4-F4E4-4E2A-9535-77E900A2E3DB}" srcOrd="0" destOrd="0" presId="urn:microsoft.com/office/officeart/2005/8/layout/default#2"/>
    <dgm:cxn modelId="{E46F58FF-6905-41F3-B715-F49E7B2268EE}" type="presOf" srcId="{4DF7139C-7B11-4DF5-ADD7-D116ED05763F}" destId="{0B9B00B6-E8E2-4C00-A242-BDF3EAD320F6}" srcOrd="0" destOrd="0" presId="urn:microsoft.com/office/officeart/2005/8/layout/default#2"/>
    <dgm:cxn modelId="{ECEB6038-9AE0-4F4D-B6A4-14EEC5900D87}" type="presOf" srcId="{6D4333C0-2D79-4032-95D0-94371DC697AD}" destId="{FD5B7676-1F7E-4F5F-BBE2-454D17C888C3}" srcOrd="0" destOrd="0" presId="urn:microsoft.com/office/officeart/2005/8/layout/default#2"/>
    <dgm:cxn modelId="{99F13E38-456D-4041-B74F-95E979085B89}" srcId="{DECB0868-2F08-41D5-8428-0BA0B8AB7C4D}" destId="{E736A554-AE89-4B0B-86D2-0FE8815F4D07}" srcOrd="9" destOrd="0" parTransId="{354F6271-BE69-477F-BB46-65F1EAAA922B}" sibTransId="{D6687914-8834-4F5E-ADD5-86D01C378F4A}"/>
    <dgm:cxn modelId="{FDFEAE2A-391E-4FF0-948E-390E24AA494A}" srcId="{DECB0868-2F08-41D5-8428-0BA0B8AB7C4D}" destId="{6EEC7E0B-565F-414C-ADA5-DC2FB7722B23}" srcOrd="29" destOrd="0" parTransId="{77B5193A-08A7-4CEE-B6D8-01E99A21ABCC}" sibTransId="{DA0F4843-1681-473A-BCC8-BBAD935158E8}"/>
    <dgm:cxn modelId="{44AE8AFB-EBBC-462B-8B9F-4ACBD7924F04}" srcId="{DECB0868-2F08-41D5-8428-0BA0B8AB7C4D}" destId="{2E3DF3B7-5C85-451A-9BC4-FC51187C10CE}" srcOrd="5" destOrd="0" parTransId="{075BB8C8-3911-4DE4-A3EB-5CA51274BBA9}" sibTransId="{A774EA29-D47D-4CC1-8215-F5E34785E04C}"/>
    <dgm:cxn modelId="{F1C12471-59DE-4943-A600-EAABDA0BED4F}" srcId="{DECB0868-2F08-41D5-8428-0BA0B8AB7C4D}" destId="{37F976A2-214D-4E89-A4F2-A782A7C5AD55}" srcOrd="14" destOrd="0" parTransId="{B643CA62-625E-4B5D-83DB-6D736426C940}" sibTransId="{6953A145-7E74-40F6-BE85-527DE5E22D95}"/>
    <dgm:cxn modelId="{7D5BF9C9-76F6-403B-808C-6EEB88C7E192}" srcId="{DECB0868-2F08-41D5-8428-0BA0B8AB7C4D}" destId="{51677EBC-D68F-4060-8C52-D1F6BAEA90A1}" srcOrd="17" destOrd="0" parTransId="{93EA8A35-BCA1-40C3-AA3A-6C69BCCF9DF7}" sibTransId="{5EE75FDC-2056-4A3B-847F-3083CE2212FD}"/>
    <dgm:cxn modelId="{34546D2D-8A1C-446C-BC7A-E43B27B5A054}" srcId="{DECB0868-2F08-41D5-8428-0BA0B8AB7C4D}" destId="{ABD99B31-B190-4ED5-90D3-D3EED0F51F2C}" srcOrd="28" destOrd="0" parTransId="{E47DA357-0D6B-4168-828B-7BC10B17581B}" sibTransId="{8F001264-7EEE-43B4-A880-36624CE71E58}"/>
    <dgm:cxn modelId="{F11B1FDC-318C-40AE-BB95-5E2BAB4AD1B8}" srcId="{DECB0868-2F08-41D5-8428-0BA0B8AB7C4D}" destId="{9D3E28B6-1963-4C4B-8253-A25C76F15FA3}" srcOrd="11" destOrd="0" parTransId="{F336B5B2-3DB0-4DFF-8263-AB93990641C8}" sibTransId="{0F2096F5-782D-4674-8314-FCB3132C0995}"/>
    <dgm:cxn modelId="{805EAAA2-5786-4CFE-A812-8BE89AB75613}" srcId="{DECB0868-2F08-41D5-8428-0BA0B8AB7C4D}" destId="{4C7BC2A3-F648-49F3-8928-A8CDEB6CF15A}" srcOrd="4" destOrd="0" parTransId="{E3ED62FF-3EBE-4549-9CF6-F0C5D8FD23E2}" sibTransId="{4077FBB6-21EE-4F54-9354-91C856B3B66C}"/>
    <dgm:cxn modelId="{8AFB90B0-8C8A-479D-B483-B46ADD8FA176}" type="presOf" srcId="{2E3DF3B7-5C85-451A-9BC4-FC51187C10CE}" destId="{17335020-E331-4FB5-B0BF-1484B5D4A126}" srcOrd="0" destOrd="0" presId="urn:microsoft.com/office/officeart/2005/8/layout/default#2"/>
    <dgm:cxn modelId="{9F6E9F42-FC75-43C7-B272-E8CDE07F3849}" srcId="{DECB0868-2F08-41D5-8428-0BA0B8AB7C4D}" destId="{118B3FAC-0202-4868-BC29-B915CBC76540}" srcOrd="8" destOrd="0" parTransId="{FD4CD98F-9870-45A6-8B55-B473F09B1796}" sibTransId="{DDC1950C-FC0A-41E7-AB9F-BBC5B4756B75}"/>
    <dgm:cxn modelId="{FE085935-84FC-475A-9A5A-7E6CA2B55C8A}" srcId="{DECB0868-2F08-41D5-8428-0BA0B8AB7C4D}" destId="{BA5EAE4C-2C67-4751-B974-4034AAF595F5}" srcOrd="1" destOrd="0" parTransId="{7A8CBCD3-C5E0-4784-9389-02B4557AB4AB}" sibTransId="{67A7A408-54B4-4709-A06A-C4EA76005DB5}"/>
    <dgm:cxn modelId="{6B196103-7AE1-4748-8850-BFBF2A44DD07}" type="presOf" srcId="{5A2AF5BB-C286-4E09-AFC1-369CBAE6B2FD}" destId="{A2337BCC-E7DF-4663-AEE3-2886B5F5BDC4}" srcOrd="0" destOrd="0" presId="urn:microsoft.com/office/officeart/2005/8/layout/default#2"/>
    <dgm:cxn modelId="{3C4CD6D2-B246-440A-A564-6A9D1888E73D}" type="presOf" srcId="{4C7BC2A3-F648-49F3-8928-A8CDEB6CF15A}" destId="{BF54719C-AA59-4D7A-BB52-E28FFC754DF3}" srcOrd="0" destOrd="0" presId="urn:microsoft.com/office/officeart/2005/8/layout/default#2"/>
    <dgm:cxn modelId="{5F79C332-DD2B-4E0B-94B6-06714354A3F0}" type="presOf" srcId="{E736A554-AE89-4B0B-86D2-0FE8815F4D07}" destId="{5ECE7409-F1FA-480A-B7FF-34FB480EBA20}" srcOrd="0" destOrd="0" presId="urn:microsoft.com/office/officeart/2005/8/layout/default#2"/>
    <dgm:cxn modelId="{B51A5A02-A630-41B6-A7AB-E850453AA879}" srcId="{DECB0868-2F08-41D5-8428-0BA0B8AB7C4D}" destId="{5B4021FF-6628-4C43-B86D-91ACEBC91863}" srcOrd="25" destOrd="0" parTransId="{11AAAADF-1DA2-4B41-9A9A-F0AE8022EE5B}" sibTransId="{6F0C89D4-F7C9-4259-9E9E-47DF73288684}"/>
    <dgm:cxn modelId="{65C2E701-361A-499D-AA03-1DFF4C70FE25}" srcId="{DECB0868-2F08-41D5-8428-0BA0B8AB7C4D}" destId="{49182227-AA55-463F-B4A8-4D64A01FA527}" srcOrd="24" destOrd="0" parTransId="{F649640C-ACA5-4704-AA71-2E5DB5BAFE11}" sibTransId="{E407C954-C13A-4D8B-A600-38536682F5DE}"/>
    <dgm:cxn modelId="{888258F6-8DD5-4E3C-8661-82A8167DD697}" type="presOf" srcId="{C3EE0E4B-EF0C-46C1-B3FF-2C926B9EB7B5}" destId="{93CCE1D3-7AC3-4501-AE14-6001A58400F8}" srcOrd="0" destOrd="0" presId="urn:microsoft.com/office/officeart/2005/8/layout/default#2"/>
    <dgm:cxn modelId="{EDF689EB-D608-4F18-B399-5DD13EE0F30C}" srcId="{DECB0868-2F08-41D5-8428-0BA0B8AB7C4D}" destId="{9D3762E8-E84B-4B9C-AA7C-A82B6E474911}" srcOrd="10" destOrd="0" parTransId="{9F3B72B6-0D83-493D-A75C-7F00B66615AE}" sibTransId="{707EB4AD-2C1B-48E2-88D6-99C9251D38B0}"/>
    <dgm:cxn modelId="{FE64154E-2A49-4659-899A-C844D9C2DB68}" srcId="{DECB0868-2F08-41D5-8428-0BA0B8AB7C4D}" destId="{CCA88C89-935C-4B05-9C0D-503D82925E25}" srcOrd="12" destOrd="0" parTransId="{6409A6A9-973E-42C1-88DE-ABD38149C909}" sibTransId="{00384E8E-ECA6-41E3-A47F-525F216CEC41}"/>
    <dgm:cxn modelId="{C1847484-739C-43BF-ADB1-F5F0E4F913A2}" type="presOf" srcId="{7F3A9A0B-BA16-44B6-9632-D1B903C463CF}" destId="{807F6C60-B8E9-4E94-A4DB-15D95A4DB57C}" srcOrd="0" destOrd="0" presId="urn:microsoft.com/office/officeart/2005/8/layout/default#2"/>
    <dgm:cxn modelId="{F5C33848-DDD6-411F-AC60-019C173CB9FE}" type="presOf" srcId="{CC969611-305B-4104-B6DB-4D80E439B95C}" destId="{0C36A3C5-0187-4D94-9483-91E84100767C}" srcOrd="0" destOrd="0" presId="urn:microsoft.com/office/officeart/2005/8/layout/default#2"/>
    <dgm:cxn modelId="{6630C078-0D9F-4942-96BB-637E72DF0859}" type="presOf" srcId="{6EEC7E0B-565F-414C-ADA5-DC2FB7722B23}" destId="{3F449342-A91A-4D51-A11F-C9E9D6C9FDE3}" srcOrd="0" destOrd="0" presId="urn:microsoft.com/office/officeart/2005/8/layout/default#2"/>
    <dgm:cxn modelId="{F335F73D-A17C-4DAC-8821-9FA611C6D4D9}" srcId="{DECB0868-2F08-41D5-8428-0BA0B8AB7C4D}" destId="{CC969611-305B-4104-B6DB-4D80E439B95C}" srcOrd="21" destOrd="0" parTransId="{F1C1888B-1ED3-4201-B6C3-8E59BDE7B5BE}" sibTransId="{B162E8AD-D571-47BD-BEAD-279871B21EDC}"/>
    <dgm:cxn modelId="{0DEFE8BB-6F03-46BE-8768-8E87FC8709A6}" srcId="{DECB0868-2F08-41D5-8428-0BA0B8AB7C4D}" destId="{4DF7139C-7B11-4DF5-ADD7-D116ED05763F}" srcOrd="3" destOrd="0" parTransId="{7AA07799-C3F6-436F-BE39-6156840D0659}" sibTransId="{47D86CA9-CE8B-4DD3-B397-116315EB478F}"/>
    <dgm:cxn modelId="{3B8ADDBE-A5EA-4AD9-A37F-082FE1650C86}" type="presOf" srcId="{0A5177EE-14A3-4577-A5C8-509A9604E293}" destId="{128A03FC-EC26-4135-8262-2BE0A903F090}" srcOrd="0" destOrd="0" presId="urn:microsoft.com/office/officeart/2005/8/layout/default#2"/>
    <dgm:cxn modelId="{2313AFB6-C4A1-433A-B214-5D358303F413}" type="presOf" srcId="{DECB0868-2F08-41D5-8428-0BA0B8AB7C4D}" destId="{5FA9E9F3-F672-4EC4-B7E7-C2A2757FEAC7}" srcOrd="0" destOrd="0" presId="urn:microsoft.com/office/officeart/2005/8/layout/default#2"/>
    <dgm:cxn modelId="{26A505C6-8B2D-44B5-BA67-E2E971BFB5DA}" type="presOf" srcId="{BF132B4B-82C8-4BD1-941E-905BD41366D0}" destId="{C75DCCAC-52C6-4ABA-867B-CB898E82D932}" srcOrd="0" destOrd="0" presId="urn:microsoft.com/office/officeart/2005/8/layout/default#2"/>
    <dgm:cxn modelId="{3DB7D839-9276-42D4-850A-D73B3EC319C6}" srcId="{DECB0868-2F08-41D5-8428-0BA0B8AB7C4D}" destId="{0A5177EE-14A3-4577-A5C8-509A9604E293}" srcOrd="19" destOrd="0" parTransId="{856D9BA9-3C9E-4F28-96C3-AC7808EA1CD4}" sibTransId="{07F9E38F-5FA2-41AF-87B4-E7FC6F0BCA8C}"/>
    <dgm:cxn modelId="{7564CBF9-5565-4438-A0D7-2D2D8BB2B565}" type="presOf" srcId="{CCA88C89-935C-4B05-9C0D-503D82925E25}" destId="{4B5E9578-6DE3-45A9-80FB-C7B4A6AC24C1}" srcOrd="0" destOrd="0" presId="urn:microsoft.com/office/officeart/2005/8/layout/default#2"/>
    <dgm:cxn modelId="{C769749D-37DC-46C9-BA1D-894CF971BBEE}" type="presOf" srcId="{09FF2AAC-0648-4D95-B485-5400F8845C10}" destId="{64C9CFFF-B25D-4C08-98E1-0FB61FFE921A}" srcOrd="0" destOrd="0" presId="urn:microsoft.com/office/officeart/2005/8/layout/default#2"/>
    <dgm:cxn modelId="{70409ED3-8C11-48FC-BE8B-92BDC040F038}" srcId="{DECB0868-2F08-41D5-8428-0BA0B8AB7C4D}" destId="{61FE4206-1E8C-48E8-87FD-DA3EFDCA7165}" srcOrd="15" destOrd="0" parTransId="{5647DE53-6052-46DD-BF87-68F2A9D0F17A}" sibTransId="{CA15D16E-1275-41FB-AC84-4C78BE54EDA3}"/>
    <dgm:cxn modelId="{9D0E3D90-8659-43A6-84E8-3F4C8119C148}" type="presOf" srcId="{ABD99B31-B190-4ED5-90D3-D3EED0F51F2C}" destId="{06F6C1D7-84F6-452E-800F-E8D7356E3F74}" srcOrd="0" destOrd="0" presId="urn:microsoft.com/office/officeart/2005/8/layout/default#2"/>
    <dgm:cxn modelId="{B4945A9D-2693-48E3-B276-3056D0F19974}" type="presOf" srcId="{49182227-AA55-463F-B4A8-4D64A01FA527}" destId="{988058B8-4BB5-4BB9-8B7E-C5CA4E26E85C}" srcOrd="0" destOrd="0" presId="urn:microsoft.com/office/officeart/2005/8/layout/default#2"/>
    <dgm:cxn modelId="{3D2D833B-06A4-44B2-8E3D-3C3FBE892B87}" type="presOf" srcId="{04E298A4-A96A-461B-9462-5802DCA4079C}" destId="{343764D4-76A1-45E6-921D-DD879EEB5D41}" srcOrd="0" destOrd="0" presId="urn:microsoft.com/office/officeart/2005/8/layout/default#2"/>
    <dgm:cxn modelId="{3364315F-4D7A-4AC3-8673-94F3061D50BF}" type="presOf" srcId="{5B4021FF-6628-4C43-B86D-91ACEBC91863}" destId="{D8460032-613E-464D-A63E-2B89B09E7C1D}" srcOrd="0" destOrd="0" presId="urn:microsoft.com/office/officeart/2005/8/layout/default#2"/>
    <dgm:cxn modelId="{57213D10-07E9-4F5C-9809-96EF4E307120}" srcId="{DECB0868-2F08-41D5-8428-0BA0B8AB7C4D}" destId="{E3777EB4-25D9-4C68-83F2-85AEAED80D5C}" srcOrd="2" destOrd="0" parTransId="{4DEE5647-0DDC-4460-9ECE-F1420FBAE263}" sibTransId="{D8670079-E9BF-44EF-B0F3-ADF0D116EA3D}"/>
    <dgm:cxn modelId="{620BA7D3-8916-4BEB-8CE5-CEB88F87BC0D}" type="presOf" srcId="{9D3762E8-E84B-4B9C-AA7C-A82B6E474911}" destId="{F0643E84-05B3-4973-A2AC-57199520AE18}" srcOrd="0" destOrd="0" presId="urn:microsoft.com/office/officeart/2005/8/layout/default#2"/>
    <dgm:cxn modelId="{EB0CF26B-2A0B-4269-9A7A-05A3D2A064F2}" srcId="{DECB0868-2F08-41D5-8428-0BA0B8AB7C4D}" destId="{657E5B42-C64B-499A-ADAA-B5117F62186B}" srcOrd="13" destOrd="0" parTransId="{FA23AD51-8999-4CB1-BEA7-F4F03FEE0D4B}" sibTransId="{F1BD654C-545E-42D7-A6F3-6E67A1B93467}"/>
    <dgm:cxn modelId="{67A835FB-31C0-4374-8BDC-683CF1C65927}" srcId="{DECB0868-2F08-41D5-8428-0BA0B8AB7C4D}" destId="{04E298A4-A96A-461B-9462-5802DCA4079C}" srcOrd="7" destOrd="0" parTransId="{E62308E6-86D5-42F5-82F3-949D6075EC28}" sibTransId="{6DDF3F09-AF95-4676-821E-C0D90AC4F553}"/>
    <dgm:cxn modelId="{69EDD579-7560-4C2B-8BDD-08B565FE5615}" type="presParOf" srcId="{5FA9E9F3-F672-4EC4-B7E7-C2A2757FEAC7}" destId="{E0B8BF97-417C-44FF-AAB6-589CAB7DED93}" srcOrd="0" destOrd="0" presId="urn:microsoft.com/office/officeart/2005/8/layout/default#2"/>
    <dgm:cxn modelId="{B09993D0-089D-44A0-A2C4-8D1B51CC5FFA}" type="presParOf" srcId="{5FA9E9F3-F672-4EC4-B7E7-C2A2757FEAC7}" destId="{D6F5F516-02B0-4977-BF9D-7E998C0DC510}" srcOrd="1" destOrd="0" presId="urn:microsoft.com/office/officeart/2005/8/layout/default#2"/>
    <dgm:cxn modelId="{CE21737E-4606-4819-8C80-8D856EFE3706}" type="presParOf" srcId="{5FA9E9F3-F672-4EC4-B7E7-C2A2757FEAC7}" destId="{52A9BA54-C63C-46DF-BCD4-98B8663F58C1}" srcOrd="2" destOrd="0" presId="urn:microsoft.com/office/officeart/2005/8/layout/default#2"/>
    <dgm:cxn modelId="{C6443CDD-C2B0-40A4-A997-6FF12E53A5B4}" type="presParOf" srcId="{5FA9E9F3-F672-4EC4-B7E7-C2A2757FEAC7}" destId="{ABED4C9C-87FD-4F76-82FD-311F13A07174}" srcOrd="3" destOrd="0" presId="urn:microsoft.com/office/officeart/2005/8/layout/default#2"/>
    <dgm:cxn modelId="{9FF1B5BB-42CC-4537-A021-32A84337A833}" type="presParOf" srcId="{5FA9E9F3-F672-4EC4-B7E7-C2A2757FEAC7}" destId="{C03B2309-865C-4472-9E73-4CEB8BA2993F}" srcOrd="4" destOrd="0" presId="urn:microsoft.com/office/officeart/2005/8/layout/default#2"/>
    <dgm:cxn modelId="{A021EB4A-FD67-4A67-B845-8E7832710EC2}" type="presParOf" srcId="{5FA9E9F3-F672-4EC4-B7E7-C2A2757FEAC7}" destId="{911C76F3-7EFA-4F7B-B58D-9738DDD0E33B}" srcOrd="5" destOrd="0" presId="urn:microsoft.com/office/officeart/2005/8/layout/default#2"/>
    <dgm:cxn modelId="{69FD21F1-47A6-4E80-AE7A-2FCD0D4B2E20}" type="presParOf" srcId="{5FA9E9F3-F672-4EC4-B7E7-C2A2757FEAC7}" destId="{0B9B00B6-E8E2-4C00-A242-BDF3EAD320F6}" srcOrd="6" destOrd="0" presId="urn:microsoft.com/office/officeart/2005/8/layout/default#2"/>
    <dgm:cxn modelId="{DE24A0A9-9F08-4AB8-95A5-ACADD475CF80}" type="presParOf" srcId="{5FA9E9F3-F672-4EC4-B7E7-C2A2757FEAC7}" destId="{098D8383-5085-4633-96B7-681C8D6BCF49}" srcOrd="7" destOrd="0" presId="urn:microsoft.com/office/officeart/2005/8/layout/default#2"/>
    <dgm:cxn modelId="{9016E11C-7C4B-47A0-B26E-B654C5195079}" type="presParOf" srcId="{5FA9E9F3-F672-4EC4-B7E7-C2A2757FEAC7}" destId="{BF54719C-AA59-4D7A-BB52-E28FFC754DF3}" srcOrd="8" destOrd="0" presId="urn:microsoft.com/office/officeart/2005/8/layout/default#2"/>
    <dgm:cxn modelId="{00C3D5D3-2ED6-49FD-AD22-B1CF0F064813}" type="presParOf" srcId="{5FA9E9F3-F672-4EC4-B7E7-C2A2757FEAC7}" destId="{0F945881-DDF7-4E4A-B5C5-7631E761E86C}" srcOrd="9" destOrd="0" presId="urn:microsoft.com/office/officeart/2005/8/layout/default#2"/>
    <dgm:cxn modelId="{6AB4C6F1-18DA-46D0-AC1E-661C22684142}" type="presParOf" srcId="{5FA9E9F3-F672-4EC4-B7E7-C2A2757FEAC7}" destId="{17335020-E331-4FB5-B0BF-1484B5D4A126}" srcOrd="10" destOrd="0" presId="urn:microsoft.com/office/officeart/2005/8/layout/default#2"/>
    <dgm:cxn modelId="{9AC61152-17B3-4859-8947-DB15079713BC}" type="presParOf" srcId="{5FA9E9F3-F672-4EC4-B7E7-C2A2757FEAC7}" destId="{8A7DCD1A-7744-41BD-9DDD-02DDAEF78BC9}" srcOrd="11" destOrd="0" presId="urn:microsoft.com/office/officeart/2005/8/layout/default#2"/>
    <dgm:cxn modelId="{CBE4221F-8D51-404A-AF3A-E52668888704}" type="presParOf" srcId="{5FA9E9F3-F672-4EC4-B7E7-C2A2757FEAC7}" destId="{EDC939AE-CBF3-48F6-8ABE-5705841225C5}" srcOrd="12" destOrd="0" presId="urn:microsoft.com/office/officeart/2005/8/layout/default#2"/>
    <dgm:cxn modelId="{06F631DB-30E2-43BB-A13D-F58C05828EAA}" type="presParOf" srcId="{5FA9E9F3-F672-4EC4-B7E7-C2A2757FEAC7}" destId="{4784965A-03CF-4861-89A2-37178995F9C1}" srcOrd="13" destOrd="0" presId="urn:microsoft.com/office/officeart/2005/8/layout/default#2"/>
    <dgm:cxn modelId="{696DC477-42DC-486B-9CA4-E0E1E2DB5B92}" type="presParOf" srcId="{5FA9E9F3-F672-4EC4-B7E7-C2A2757FEAC7}" destId="{343764D4-76A1-45E6-921D-DD879EEB5D41}" srcOrd="14" destOrd="0" presId="urn:microsoft.com/office/officeart/2005/8/layout/default#2"/>
    <dgm:cxn modelId="{325F85E5-0F4F-4FF8-8DE0-84711BB92E69}" type="presParOf" srcId="{5FA9E9F3-F672-4EC4-B7E7-C2A2757FEAC7}" destId="{5985822E-67DA-44F8-A7A5-7D53B9326433}" srcOrd="15" destOrd="0" presId="urn:microsoft.com/office/officeart/2005/8/layout/default#2"/>
    <dgm:cxn modelId="{203F961F-0608-4918-8BAA-3F46CE7BA741}" type="presParOf" srcId="{5FA9E9F3-F672-4EC4-B7E7-C2A2757FEAC7}" destId="{D999628F-C265-47CE-82A7-2C273894E6C0}" srcOrd="16" destOrd="0" presId="urn:microsoft.com/office/officeart/2005/8/layout/default#2"/>
    <dgm:cxn modelId="{DF7670EC-DFAF-4D97-8D17-AC11A4981DBB}" type="presParOf" srcId="{5FA9E9F3-F672-4EC4-B7E7-C2A2757FEAC7}" destId="{54C5ECB7-E48C-40BA-8D15-73F813E2F8AB}" srcOrd="17" destOrd="0" presId="urn:microsoft.com/office/officeart/2005/8/layout/default#2"/>
    <dgm:cxn modelId="{CC9DCFEA-7666-4567-B656-99CC698EC228}" type="presParOf" srcId="{5FA9E9F3-F672-4EC4-B7E7-C2A2757FEAC7}" destId="{5ECE7409-F1FA-480A-B7FF-34FB480EBA20}" srcOrd="18" destOrd="0" presId="urn:microsoft.com/office/officeart/2005/8/layout/default#2"/>
    <dgm:cxn modelId="{A4DA4793-45E8-41B9-B107-AE462EBBA18C}" type="presParOf" srcId="{5FA9E9F3-F672-4EC4-B7E7-C2A2757FEAC7}" destId="{2E55F782-741E-41F9-A5E9-6D802FA5DFAE}" srcOrd="19" destOrd="0" presId="urn:microsoft.com/office/officeart/2005/8/layout/default#2"/>
    <dgm:cxn modelId="{6F6E10EC-DDE5-4F5A-8EE7-357A787A02B6}" type="presParOf" srcId="{5FA9E9F3-F672-4EC4-B7E7-C2A2757FEAC7}" destId="{F0643E84-05B3-4973-A2AC-57199520AE18}" srcOrd="20" destOrd="0" presId="urn:microsoft.com/office/officeart/2005/8/layout/default#2"/>
    <dgm:cxn modelId="{D99393D1-76D4-489D-B7A6-97749E4EDB80}" type="presParOf" srcId="{5FA9E9F3-F672-4EC4-B7E7-C2A2757FEAC7}" destId="{249103C2-81A9-4F22-A120-D8A62151172B}" srcOrd="21" destOrd="0" presId="urn:microsoft.com/office/officeart/2005/8/layout/default#2"/>
    <dgm:cxn modelId="{A1EFA9B0-A6FC-4BBE-A2C1-018756017486}" type="presParOf" srcId="{5FA9E9F3-F672-4EC4-B7E7-C2A2757FEAC7}" destId="{2B4F4B6F-934B-4CD4-B242-184F7C89EA11}" srcOrd="22" destOrd="0" presId="urn:microsoft.com/office/officeart/2005/8/layout/default#2"/>
    <dgm:cxn modelId="{A35988E4-3FA3-470D-B30D-442523B3C3DB}" type="presParOf" srcId="{5FA9E9F3-F672-4EC4-B7E7-C2A2757FEAC7}" destId="{44F0B3B2-3302-45B5-903B-7D09B8029B07}" srcOrd="23" destOrd="0" presId="urn:microsoft.com/office/officeart/2005/8/layout/default#2"/>
    <dgm:cxn modelId="{465F4389-CB09-4354-99F9-333C66FC8F81}" type="presParOf" srcId="{5FA9E9F3-F672-4EC4-B7E7-C2A2757FEAC7}" destId="{4B5E9578-6DE3-45A9-80FB-C7B4A6AC24C1}" srcOrd="24" destOrd="0" presId="urn:microsoft.com/office/officeart/2005/8/layout/default#2"/>
    <dgm:cxn modelId="{8196590B-BFB8-49D3-B348-7F46F1DC38DB}" type="presParOf" srcId="{5FA9E9F3-F672-4EC4-B7E7-C2A2757FEAC7}" destId="{98EF92A6-9991-4D61-97C0-66B070A60862}" srcOrd="25" destOrd="0" presId="urn:microsoft.com/office/officeart/2005/8/layout/default#2"/>
    <dgm:cxn modelId="{15D8EB11-A65A-4437-97C4-EE4406BED903}" type="presParOf" srcId="{5FA9E9F3-F672-4EC4-B7E7-C2A2757FEAC7}" destId="{F0B0EF12-A05D-47AC-B3DC-4A817F53E71F}" srcOrd="26" destOrd="0" presId="urn:microsoft.com/office/officeart/2005/8/layout/default#2"/>
    <dgm:cxn modelId="{537BAE6F-EFC2-4882-A592-286043D5CCE9}" type="presParOf" srcId="{5FA9E9F3-F672-4EC4-B7E7-C2A2757FEAC7}" destId="{89772659-CC00-4ED9-B681-43B76654F49D}" srcOrd="27" destOrd="0" presId="urn:microsoft.com/office/officeart/2005/8/layout/default#2"/>
    <dgm:cxn modelId="{9DB669A9-EFDE-4A9B-A26C-154F9F4B9278}" type="presParOf" srcId="{5FA9E9F3-F672-4EC4-B7E7-C2A2757FEAC7}" destId="{DE0587B7-90E7-4B9A-B56D-911BD4BE22BF}" srcOrd="28" destOrd="0" presId="urn:microsoft.com/office/officeart/2005/8/layout/default#2"/>
    <dgm:cxn modelId="{73029E45-9C8F-4861-AAF7-08BFBD4701DD}" type="presParOf" srcId="{5FA9E9F3-F672-4EC4-B7E7-C2A2757FEAC7}" destId="{FB14129C-3DB6-4FE4-A7FD-D2FBC9830857}" srcOrd="29" destOrd="0" presId="urn:microsoft.com/office/officeart/2005/8/layout/default#2"/>
    <dgm:cxn modelId="{D39ABEE6-3988-41D0-A42F-EF48E47AD433}" type="presParOf" srcId="{5FA9E9F3-F672-4EC4-B7E7-C2A2757FEAC7}" destId="{B42283A4-F4E4-4E2A-9535-77E900A2E3DB}" srcOrd="30" destOrd="0" presId="urn:microsoft.com/office/officeart/2005/8/layout/default#2"/>
    <dgm:cxn modelId="{F7F7D785-5601-4138-A489-5534BC2B3E62}" type="presParOf" srcId="{5FA9E9F3-F672-4EC4-B7E7-C2A2757FEAC7}" destId="{D5E79510-161F-4560-A2D5-B6C30DD6226C}" srcOrd="31" destOrd="0" presId="urn:microsoft.com/office/officeart/2005/8/layout/default#2"/>
    <dgm:cxn modelId="{5ACBC84B-618D-49CC-AF30-1EAC7E491751}" type="presParOf" srcId="{5FA9E9F3-F672-4EC4-B7E7-C2A2757FEAC7}" destId="{807F6C60-B8E9-4E94-A4DB-15D95A4DB57C}" srcOrd="32" destOrd="0" presId="urn:microsoft.com/office/officeart/2005/8/layout/default#2"/>
    <dgm:cxn modelId="{1E685B95-036F-4C70-BFDE-BB4691849386}" type="presParOf" srcId="{5FA9E9F3-F672-4EC4-B7E7-C2A2757FEAC7}" destId="{FCCB1798-A17A-43AB-854A-95EC827B3B1B}" srcOrd="33" destOrd="0" presId="urn:microsoft.com/office/officeart/2005/8/layout/default#2"/>
    <dgm:cxn modelId="{850C9421-2361-4B0C-AC6F-8F583C84424B}" type="presParOf" srcId="{5FA9E9F3-F672-4EC4-B7E7-C2A2757FEAC7}" destId="{ECC7A036-CA85-453E-848C-AE8B52C8B273}" srcOrd="34" destOrd="0" presId="urn:microsoft.com/office/officeart/2005/8/layout/default#2"/>
    <dgm:cxn modelId="{2351E245-AFB7-449F-85A8-2C91825D7FBB}" type="presParOf" srcId="{5FA9E9F3-F672-4EC4-B7E7-C2A2757FEAC7}" destId="{6F812433-52CB-4692-AF0E-544BD1144B65}" srcOrd="35" destOrd="0" presId="urn:microsoft.com/office/officeart/2005/8/layout/default#2"/>
    <dgm:cxn modelId="{7A50520F-A93C-4B3B-9940-F2947F206D98}" type="presParOf" srcId="{5FA9E9F3-F672-4EC4-B7E7-C2A2757FEAC7}" destId="{FD5B7676-1F7E-4F5F-BBE2-454D17C888C3}" srcOrd="36" destOrd="0" presId="urn:microsoft.com/office/officeart/2005/8/layout/default#2"/>
    <dgm:cxn modelId="{6488B3F5-7DEF-4235-9D04-AA3F31405458}" type="presParOf" srcId="{5FA9E9F3-F672-4EC4-B7E7-C2A2757FEAC7}" destId="{26766F2A-BDD3-4651-8684-6EB99367E937}" srcOrd="37" destOrd="0" presId="urn:microsoft.com/office/officeart/2005/8/layout/default#2"/>
    <dgm:cxn modelId="{B6C98041-6C67-4893-A988-4C50D2037EF0}" type="presParOf" srcId="{5FA9E9F3-F672-4EC4-B7E7-C2A2757FEAC7}" destId="{128A03FC-EC26-4135-8262-2BE0A903F090}" srcOrd="38" destOrd="0" presId="urn:microsoft.com/office/officeart/2005/8/layout/default#2"/>
    <dgm:cxn modelId="{B36860D8-DCE5-4183-86C1-DF51FE1918B9}" type="presParOf" srcId="{5FA9E9F3-F672-4EC4-B7E7-C2A2757FEAC7}" destId="{638E74AE-B626-4302-BF2A-085F13364B0A}" srcOrd="39" destOrd="0" presId="urn:microsoft.com/office/officeart/2005/8/layout/default#2"/>
    <dgm:cxn modelId="{C3849C60-2D11-4366-8810-700B5F5E3331}" type="presParOf" srcId="{5FA9E9F3-F672-4EC4-B7E7-C2A2757FEAC7}" destId="{A2337BCC-E7DF-4663-AEE3-2886B5F5BDC4}" srcOrd="40" destOrd="0" presId="urn:microsoft.com/office/officeart/2005/8/layout/default#2"/>
    <dgm:cxn modelId="{82675642-3914-4878-9146-33071FFF8EF7}" type="presParOf" srcId="{5FA9E9F3-F672-4EC4-B7E7-C2A2757FEAC7}" destId="{907DB972-A56A-461B-900B-FF59E4053445}" srcOrd="41" destOrd="0" presId="urn:microsoft.com/office/officeart/2005/8/layout/default#2"/>
    <dgm:cxn modelId="{D425AA8A-3103-4BE3-807A-48139A24FA89}" type="presParOf" srcId="{5FA9E9F3-F672-4EC4-B7E7-C2A2757FEAC7}" destId="{0C36A3C5-0187-4D94-9483-91E84100767C}" srcOrd="42" destOrd="0" presId="urn:microsoft.com/office/officeart/2005/8/layout/default#2"/>
    <dgm:cxn modelId="{72E97FA2-748B-4737-ACD8-0678CADA7864}" type="presParOf" srcId="{5FA9E9F3-F672-4EC4-B7E7-C2A2757FEAC7}" destId="{5BA793F1-1F55-4727-A8C4-2355E0297CFA}" srcOrd="43" destOrd="0" presId="urn:microsoft.com/office/officeart/2005/8/layout/default#2"/>
    <dgm:cxn modelId="{8FB8DA52-A7B6-4B19-B888-B88F563B628B}" type="presParOf" srcId="{5FA9E9F3-F672-4EC4-B7E7-C2A2757FEAC7}" destId="{93CCE1D3-7AC3-4501-AE14-6001A58400F8}" srcOrd="44" destOrd="0" presId="urn:microsoft.com/office/officeart/2005/8/layout/default#2"/>
    <dgm:cxn modelId="{5D02030A-8944-4886-945D-5E57D96876F1}" type="presParOf" srcId="{5FA9E9F3-F672-4EC4-B7E7-C2A2757FEAC7}" destId="{29D53B9A-F005-4318-8ABD-C615D7355722}" srcOrd="45" destOrd="0" presId="urn:microsoft.com/office/officeart/2005/8/layout/default#2"/>
    <dgm:cxn modelId="{370A4029-7E77-45E7-BDFF-7363B5B27B23}" type="presParOf" srcId="{5FA9E9F3-F672-4EC4-B7E7-C2A2757FEAC7}" destId="{64C9CFFF-B25D-4C08-98E1-0FB61FFE921A}" srcOrd="46" destOrd="0" presId="urn:microsoft.com/office/officeart/2005/8/layout/default#2"/>
    <dgm:cxn modelId="{CCC46E90-9882-4CE5-86F8-7B1DAE4AC50D}" type="presParOf" srcId="{5FA9E9F3-F672-4EC4-B7E7-C2A2757FEAC7}" destId="{8084D91C-CEFB-4A41-9038-0F46012AE0CB}" srcOrd="47" destOrd="0" presId="urn:microsoft.com/office/officeart/2005/8/layout/default#2"/>
    <dgm:cxn modelId="{3965CA69-27F8-4759-B76E-E24558919D3C}" type="presParOf" srcId="{5FA9E9F3-F672-4EC4-B7E7-C2A2757FEAC7}" destId="{988058B8-4BB5-4BB9-8B7E-C5CA4E26E85C}" srcOrd="48" destOrd="0" presId="urn:microsoft.com/office/officeart/2005/8/layout/default#2"/>
    <dgm:cxn modelId="{E1C62307-96AD-4D7B-BA9F-5FCBBC92D650}" type="presParOf" srcId="{5FA9E9F3-F672-4EC4-B7E7-C2A2757FEAC7}" destId="{6E7788F4-DB93-495F-84B8-D501EFB0CF46}" srcOrd="49" destOrd="0" presId="urn:microsoft.com/office/officeart/2005/8/layout/default#2"/>
    <dgm:cxn modelId="{60B89BD4-6AF8-4CFB-8B85-41168587F367}" type="presParOf" srcId="{5FA9E9F3-F672-4EC4-B7E7-C2A2757FEAC7}" destId="{D8460032-613E-464D-A63E-2B89B09E7C1D}" srcOrd="50" destOrd="0" presId="urn:microsoft.com/office/officeart/2005/8/layout/default#2"/>
    <dgm:cxn modelId="{771823B8-F8DA-406B-BE51-51B594252F9B}" type="presParOf" srcId="{5FA9E9F3-F672-4EC4-B7E7-C2A2757FEAC7}" destId="{F8A5E88B-1D9E-45DA-AED0-884DA6918EC8}" srcOrd="51" destOrd="0" presId="urn:microsoft.com/office/officeart/2005/8/layout/default#2"/>
    <dgm:cxn modelId="{4A77AF94-E030-4042-9BEE-9221E337FDC4}" type="presParOf" srcId="{5FA9E9F3-F672-4EC4-B7E7-C2A2757FEAC7}" destId="{B494B150-4D85-4E09-9613-EDC9FC9F2C84}" srcOrd="52" destOrd="0" presId="urn:microsoft.com/office/officeart/2005/8/layout/default#2"/>
    <dgm:cxn modelId="{F4367448-D3D0-4FA4-9241-EFF6BCAB1FB6}" type="presParOf" srcId="{5FA9E9F3-F672-4EC4-B7E7-C2A2757FEAC7}" destId="{38F93EEC-8636-458F-AAD2-B78B9D217DD9}" srcOrd="53" destOrd="0" presId="urn:microsoft.com/office/officeart/2005/8/layout/default#2"/>
    <dgm:cxn modelId="{6FA3D0E8-A6AF-42B7-BD8F-4291D3514246}" type="presParOf" srcId="{5FA9E9F3-F672-4EC4-B7E7-C2A2757FEAC7}" destId="{C75DCCAC-52C6-4ABA-867B-CB898E82D932}" srcOrd="54" destOrd="0" presId="urn:microsoft.com/office/officeart/2005/8/layout/default#2"/>
    <dgm:cxn modelId="{66171499-6848-4928-BE38-5D00BA20B11D}" type="presParOf" srcId="{5FA9E9F3-F672-4EC4-B7E7-C2A2757FEAC7}" destId="{4D1A8F19-A7D2-4DD7-961B-29CABE9A0B40}" srcOrd="55" destOrd="0" presId="urn:microsoft.com/office/officeart/2005/8/layout/default#2"/>
    <dgm:cxn modelId="{72E616BF-37A3-4315-92F9-1071CB3F569B}" type="presParOf" srcId="{5FA9E9F3-F672-4EC4-B7E7-C2A2757FEAC7}" destId="{06F6C1D7-84F6-452E-800F-E8D7356E3F74}" srcOrd="56" destOrd="0" presId="urn:microsoft.com/office/officeart/2005/8/layout/default#2"/>
    <dgm:cxn modelId="{F1FDC09D-A800-4419-AF89-CD0E443A08D6}" type="presParOf" srcId="{5FA9E9F3-F672-4EC4-B7E7-C2A2757FEAC7}" destId="{F26AF3AE-E1EA-4353-BBD0-B9CED63DE6DB}" srcOrd="57" destOrd="0" presId="urn:microsoft.com/office/officeart/2005/8/layout/default#2"/>
    <dgm:cxn modelId="{B469FB2C-B5CC-42D0-BC1E-E1A1F834CF1C}" type="presParOf" srcId="{5FA9E9F3-F672-4EC4-B7E7-C2A2757FEAC7}" destId="{3F449342-A91A-4D51-A11F-C9E9D6C9FDE3}" srcOrd="58"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FE9F51-8C19-4944-85B6-BED86C4904D7}">
      <dsp:nvSpPr>
        <dsp:cNvPr id="0" name=""/>
        <dsp:cNvSpPr/>
      </dsp:nvSpPr>
      <dsp:spPr>
        <a:xfrm>
          <a:off x="0" y="8470"/>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solidFill>
                <a:schemeClr val="tx1"/>
              </a:solidFill>
            </a:rPr>
            <a:t>PPPM (PT)</a:t>
          </a:r>
          <a:endParaRPr lang="en-GB" kern="1200" dirty="0">
            <a:solidFill>
              <a:schemeClr val="tx1"/>
            </a:solidFill>
          </a:endParaRPr>
        </a:p>
      </dsp:txBody>
      <dsp:txXfrm>
        <a:off x="0" y="8470"/>
        <a:ext cx="2442087" cy="1465252"/>
      </dsp:txXfrm>
    </dsp:sp>
    <dsp:sp modelId="{CC8E5F1E-A374-4D49-B406-F20A8749177F}">
      <dsp:nvSpPr>
        <dsp:cNvPr id="0" name=""/>
        <dsp:cNvSpPr/>
      </dsp:nvSpPr>
      <dsp:spPr>
        <a:xfrm>
          <a:off x="2606392" y="18375"/>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err="1" smtClean="0">
              <a:solidFill>
                <a:schemeClr val="tx1"/>
              </a:solidFill>
            </a:rPr>
            <a:t>Kerelevanan</a:t>
          </a:r>
          <a:r>
            <a:rPr lang="en-GB" sz="1800" kern="1200" dirty="0" smtClean="0">
              <a:solidFill>
                <a:schemeClr val="tx1"/>
              </a:solidFill>
            </a:rPr>
            <a:t> </a:t>
          </a:r>
          <a:r>
            <a:rPr lang="en-GB" sz="1800" kern="1200" dirty="0" err="1" smtClean="0">
              <a:solidFill>
                <a:schemeClr val="tx1"/>
              </a:solidFill>
            </a:rPr>
            <a:t>bidang</a:t>
          </a:r>
          <a:r>
            <a:rPr lang="en-GB" sz="1800" kern="1200" dirty="0" smtClean="0">
              <a:solidFill>
                <a:schemeClr val="tx1"/>
              </a:solidFill>
            </a:rPr>
            <a:t> program </a:t>
          </a:r>
          <a:r>
            <a:rPr lang="en-GB" sz="1800" kern="1200" dirty="0" err="1" smtClean="0">
              <a:solidFill>
                <a:schemeClr val="tx1"/>
              </a:solidFill>
            </a:rPr>
            <a:t>pengajian</a:t>
          </a:r>
          <a:endParaRPr lang="en-GB" kern="1200" dirty="0">
            <a:solidFill>
              <a:schemeClr val="tx1"/>
            </a:solidFill>
          </a:endParaRPr>
        </a:p>
      </dsp:txBody>
      <dsp:txXfrm>
        <a:off x="2606392" y="18375"/>
        <a:ext cx="2442087" cy="1465252"/>
      </dsp:txXfrm>
    </dsp:sp>
    <dsp:sp modelId="{FFA6077A-4504-4C14-A820-5577F12F0C1A}">
      <dsp:nvSpPr>
        <dsp:cNvPr id="0" name=""/>
        <dsp:cNvSpPr/>
      </dsp:nvSpPr>
      <dsp:spPr>
        <a:xfrm>
          <a:off x="5257791" y="11401"/>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err="1" smtClean="0">
              <a:solidFill>
                <a:schemeClr val="tx1"/>
              </a:solidFill>
            </a:rPr>
            <a:t>Pengantarabangsaan</a:t>
          </a:r>
          <a:r>
            <a:rPr lang="en-GB" sz="1800" kern="1200" dirty="0" smtClean="0">
              <a:solidFill>
                <a:schemeClr val="tx1"/>
              </a:solidFill>
            </a:rPr>
            <a:t> </a:t>
          </a:r>
          <a:r>
            <a:rPr lang="en-GB" sz="1800" kern="1200" dirty="0" err="1" smtClean="0">
              <a:solidFill>
                <a:schemeClr val="tx1"/>
              </a:solidFill>
            </a:rPr>
            <a:t>kurikulum</a:t>
          </a:r>
          <a:endParaRPr lang="en-GB" kern="1200" dirty="0">
            <a:solidFill>
              <a:schemeClr val="tx1"/>
            </a:solidFill>
          </a:endParaRPr>
        </a:p>
      </dsp:txBody>
      <dsp:txXfrm>
        <a:off x="5257791" y="11401"/>
        <a:ext cx="2442087" cy="1465252"/>
      </dsp:txXfrm>
    </dsp:sp>
    <dsp:sp modelId="{33518A56-A07C-40E0-8291-D0FA53875241}">
      <dsp:nvSpPr>
        <dsp:cNvPr id="0" name=""/>
        <dsp:cNvSpPr/>
      </dsp:nvSpPr>
      <dsp:spPr>
        <a:xfrm>
          <a:off x="7944087" y="11401"/>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err="1" smtClean="0">
              <a:solidFill>
                <a:schemeClr val="tx1"/>
              </a:solidFill>
            </a:rPr>
            <a:t>Pertindihan</a:t>
          </a:r>
          <a:r>
            <a:rPr lang="en-GB" sz="1800" kern="1200" dirty="0" smtClean="0">
              <a:solidFill>
                <a:schemeClr val="tx1"/>
              </a:solidFill>
            </a:rPr>
            <a:t> program </a:t>
          </a:r>
          <a:r>
            <a:rPr lang="en-GB" sz="1800" kern="1200" dirty="0" err="1" smtClean="0">
              <a:solidFill>
                <a:schemeClr val="tx1"/>
              </a:solidFill>
            </a:rPr>
            <a:t>akademik</a:t>
          </a:r>
          <a:r>
            <a:rPr lang="en-GB" sz="1800" kern="1200" dirty="0" smtClean="0">
              <a:solidFill>
                <a:schemeClr val="tx1"/>
              </a:solidFill>
            </a:rPr>
            <a:t> </a:t>
          </a:r>
          <a:r>
            <a:rPr lang="en-GB" sz="1800" kern="1200" dirty="0" err="1" smtClean="0">
              <a:solidFill>
                <a:schemeClr val="tx1"/>
              </a:solidFill>
            </a:rPr>
            <a:t>sedia</a:t>
          </a:r>
          <a:r>
            <a:rPr lang="en-GB" sz="1800" kern="1200" dirty="0" smtClean="0">
              <a:solidFill>
                <a:schemeClr val="tx1"/>
              </a:solidFill>
            </a:rPr>
            <a:t> </a:t>
          </a:r>
          <a:r>
            <a:rPr lang="en-GB" sz="1800" kern="1200" dirty="0" err="1" smtClean="0">
              <a:solidFill>
                <a:schemeClr val="tx1"/>
              </a:solidFill>
            </a:rPr>
            <a:t>ada</a:t>
          </a:r>
          <a:r>
            <a:rPr lang="en-GB" sz="1800" kern="1200" dirty="0" smtClean="0">
              <a:solidFill>
                <a:schemeClr val="tx1"/>
              </a:solidFill>
            </a:rPr>
            <a:t> di </a:t>
          </a:r>
          <a:r>
            <a:rPr lang="en-GB" sz="1800" kern="1200" dirty="0" err="1" smtClean="0">
              <a:solidFill>
                <a:schemeClr val="tx1"/>
              </a:solidFill>
            </a:rPr>
            <a:t>kalangan</a:t>
          </a:r>
          <a:r>
            <a:rPr lang="en-GB" sz="1800" kern="1200" dirty="0" smtClean="0">
              <a:solidFill>
                <a:schemeClr val="tx1"/>
              </a:solidFill>
            </a:rPr>
            <a:t> UA</a:t>
          </a:r>
          <a:endParaRPr lang="en-GB" kern="1200" dirty="0">
            <a:solidFill>
              <a:schemeClr val="tx1"/>
            </a:solidFill>
          </a:endParaRPr>
        </a:p>
      </dsp:txBody>
      <dsp:txXfrm>
        <a:off x="7944087" y="11401"/>
        <a:ext cx="2442087" cy="1465252"/>
      </dsp:txXfrm>
    </dsp:sp>
    <dsp:sp modelId="{B1577009-B859-46AB-AE39-067C9C56F38F}">
      <dsp:nvSpPr>
        <dsp:cNvPr id="0" name=""/>
        <dsp:cNvSpPr/>
      </dsp:nvSpPr>
      <dsp:spPr>
        <a:xfrm>
          <a:off x="1" y="1711352"/>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err="1" smtClean="0">
              <a:solidFill>
                <a:schemeClr val="tx1"/>
              </a:solidFill>
            </a:rPr>
            <a:t>Implikasi</a:t>
          </a:r>
          <a:r>
            <a:rPr lang="en-GB" sz="1800" kern="1200" dirty="0" smtClean="0">
              <a:solidFill>
                <a:schemeClr val="tx1"/>
              </a:solidFill>
            </a:rPr>
            <a:t> </a:t>
          </a:r>
          <a:r>
            <a:rPr lang="en-GB" sz="1800" kern="1200" dirty="0" err="1" smtClean="0">
              <a:solidFill>
                <a:schemeClr val="tx1"/>
              </a:solidFill>
            </a:rPr>
            <a:t>kewangan</a:t>
          </a:r>
          <a:r>
            <a:rPr lang="en-GB" sz="1800" kern="1200" dirty="0" smtClean="0">
              <a:solidFill>
                <a:schemeClr val="tx1"/>
              </a:solidFill>
            </a:rPr>
            <a:t>, </a:t>
          </a:r>
          <a:r>
            <a:rPr lang="en-GB" sz="1800" kern="1200" dirty="0" err="1" smtClean="0">
              <a:solidFill>
                <a:schemeClr val="tx1"/>
              </a:solidFill>
            </a:rPr>
            <a:t>perjawatan</a:t>
          </a:r>
          <a:r>
            <a:rPr lang="en-GB" sz="1800" kern="1200" dirty="0" smtClean="0">
              <a:solidFill>
                <a:schemeClr val="tx1"/>
              </a:solidFill>
            </a:rPr>
            <a:t> </a:t>
          </a:r>
          <a:r>
            <a:rPr lang="en-GB" sz="1800" kern="1200" dirty="0" err="1" smtClean="0">
              <a:solidFill>
                <a:schemeClr val="tx1"/>
              </a:solidFill>
            </a:rPr>
            <a:t>dan</a:t>
          </a:r>
          <a:r>
            <a:rPr lang="en-GB" sz="1800" kern="1200" dirty="0" smtClean="0">
              <a:solidFill>
                <a:schemeClr val="tx1"/>
              </a:solidFill>
            </a:rPr>
            <a:t> </a:t>
          </a:r>
          <a:r>
            <a:rPr lang="en-GB" sz="1800" kern="1200" dirty="0" err="1" smtClean="0">
              <a:solidFill>
                <a:schemeClr val="tx1"/>
              </a:solidFill>
            </a:rPr>
            <a:t>fizikal</a:t>
          </a:r>
          <a:endParaRPr lang="en-GB" kern="1200" dirty="0">
            <a:solidFill>
              <a:schemeClr val="tx1"/>
            </a:solidFill>
          </a:endParaRPr>
        </a:p>
      </dsp:txBody>
      <dsp:txXfrm>
        <a:off x="1" y="1711352"/>
        <a:ext cx="2442087" cy="1465252"/>
      </dsp:txXfrm>
    </dsp:sp>
    <dsp:sp modelId="{5715BE43-3F3F-47B7-98BF-0EE922C2B486}">
      <dsp:nvSpPr>
        <dsp:cNvPr id="0" name=""/>
        <dsp:cNvSpPr/>
      </dsp:nvSpPr>
      <dsp:spPr>
        <a:xfrm>
          <a:off x="2599212" y="1726357"/>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err="1" smtClean="0">
              <a:solidFill>
                <a:schemeClr val="tx1"/>
              </a:solidFill>
            </a:rPr>
            <a:t>Keperluan</a:t>
          </a:r>
          <a:r>
            <a:rPr lang="en-GB" sz="1800" kern="1200" dirty="0" smtClean="0">
              <a:solidFill>
                <a:schemeClr val="tx1"/>
              </a:solidFill>
            </a:rPr>
            <a:t> </a:t>
          </a:r>
          <a:r>
            <a:rPr lang="en-GB" sz="1800" kern="1200" dirty="0" err="1" smtClean="0">
              <a:solidFill>
                <a:schemeClr val="tx1"/>
              </a:solidFill>
            </a:rPr>
            <a:t>guna</a:t>
          </a:r>
          <a:r>
            <a:rPr lang="en-GB" sz="1800" kern="1200" dirty="0" smtClean="0">
              <a:solidFill>
                <a:schemeClr val="tx1"/>
              </a:solidFill>
            </a:rPr>
            <a:t> </a:t>
          </a:r>
          <a:r>
            <a:rPr lang="en-GB" sz="1800" kern="1200" dirty="0" err="1" smtClean="0">
              <a:solidFill>
                <a:schemeClr val="tx1"/>
              </a:solidFill>
            </a:rPr>
            <a:t>tenaga</a:t>
          </a:r>
          <a:r>
            <a:rPr lang="en-GB" sz="1800" kern="1200" dirty="0" smtClean="0">
              <a:solidFill>
                <a:schemeClr val="tx1"/>
              </a:solidFill>
            </a:rPr>
            <a:t> </a:t>
          </a:r>
          <a:r>
            <a:rPr lang="en-GB" sz="1800" kern="1200" dirty="0" err="1" smtClean="0">
              <a:solidFill>
                <a:schemeClr val="tx1"/>
              </a:solidFill>
            </a:rPr>
            <a:t>negara</a:t>
          </a:r>
          <a:endParaRPr lang="en-GB" kern="1200" dirty="0">
            <a:solidFill>
              <a:schemeClr val="tx1"/>
            </a:solidFill>
          </a:endParaRPr>
        </a:p>
      </dsp:txBody>
      <dsp:txXfrm>
        <a:off x="2599212" y="1726357"/>
        <a:ext cx="2442087" cy="1465252"/>
      </dsp:txXfrm>
    </dsp:sp>
    <dsp:sp modelId="{89FB59C7-80BB-4FF0-874D-558D610680F5}">
      <dsp:nvSpPr>
        <dsp:cNvPr id="0" name=""/>
        <dsp:cNvSpPr/>
      </dsp:nvSpPr>
      <dsp:spPr>
        <a:xfrm>
          <a:off x="5257791" y="1720862"/>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err="1" smtClean="0">
              <a:solidFill>
                <a:schemeClr val="tx1"/>
              </a:solidFill>
            </a:rPr>
            <a:t>Laluan</a:t>
          </a:r>
          <a:r>
            <a:rPr lang="en-GB" sz="1800" kern="1200" dirty="0" smtClean="0">
              <a:solidFill>
                <a:schemeClr val="tx1"/>
              </a:solidFill>
            </a:rPr>
            <a:t> </a:t>
          </a:r>
          <a:r>
            <a:rPr lang="en-GB" sz="1800" kern="1200" dirty="0" err="1" smtClean="0">
              <a:solidFill>
                <a:schemeClr val="tx1"/>
              </a:solidFill>
            </a:rPr>
            <a:t>kerjaya</a:t>
          </a:r>
          <a:r>
            <a:rPr lang="en-GB" sz="1800" kern="1200" dirty="0" smtClean="0">
              <a:solidFill>
                <a:schemeClr val="tx1"/>
              </a:solidFill>
            </a:rPr>
            <a:t> </a:t>
          </a:r>
          <a:r>
            <a:rPr lang="en-GB" sz="1800" kern="1200" dirty="0" err="1" smtClean="0">
              <a:solidFill>
                <a:schemeClr val="tx1"/>
              </a:solidFill>
            </a:rPr>
            <a:t>dan</a:t>
          </a:r>
          <a:r>
            <a:rPr lang="en-GB" sz="1800" kern="1200" dirty="0" smtClean="0">
              <a:solidFill>
                <a:schemeClr val="tx1"/>
              </a:solidFill>
            </a:rPr>
            <a:t> </a:t>
          </a:r>
          <a:r>
            <a:rPr lang="en-GB" sz="1800" kern="1200" dirty="0" err="1" smtClean="0">
              <a:solidFill>
                <a:schemeClr val="tx1"/>
              </a:solidFill>
            </a:rPr>
            <a:t>kebolehpasaran</a:t>
          </a:r>
          <a:r>
            <a:rPr lang="en-GB" sz="1800" kern="1200" dirty="0" smtClean="0">
              <a:solidFill>
                <a:schemeClr val="tx1"/>
              </a:solidFill>
            </a:rPr>
            <a:t> </a:t>
          </a:r>
          <a:r>
            <a:rPr lang="en-GB" sz="1800" kern="1200" dirty="0" err="1" smtClean="0">
              <a:solidFill>
                <a:schemeClr val="tx1"/>
              </a:solidFill>
            </a:rPr>
            <a:t>graduan</a:t>
          </a:r>
          <a:endParaRPr lang="en-GB" kern="1200" dirty="0">
            <a:solidFill>
              <a:schemeClr val="tx1"/>
            </a:solidFill>
          </a:endParaRPr>
        </a:p>
      </dsp:txBody>
      <dsp:txXfrm>
        <a:off x="5257791" y="1720862"/>
        <a:ext cx="2442087" cy="1465252"/>
      </dsp:txXfrm>
    </dsp:sp>
    <dsp:sp modelId="{F3CFBBA7-90E3-4BF5-95DA-77890B7E4BB7}">
      <dsp:nvSpPr>
        <dsp:cNvPr id="0" name=""/>
        <dsp:cNvSpPr/>
      </dsp:nvSpPr>
      <dsp:spPr>
        <a:xfrm>
          <a:off x="7944087" y="1720862"/>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err="1" smtClean="0">
              <a:solidFill>
                <a:schemeClr val="tx1"/>
              </a:solidFill>
            </a:rPr>
            <a:t>Perkembangan</a:t>
          </a:r>
          <a:r>
            <a:rPr lang="en-GB" sz="1800" kern="1200" dirty="0" smtClean="0">
              <a:solidFill>
                <a:schemeClr val="tx1"/>
              </a:solidFill>
            </a:rPr>
            <a:t> </a:t>
          </a:r>
          <a:r>
            <a:rPr lang="en-GB" sz="1800" kern="1200" dirty="0" err="1" smtClean="0">
              <a:solidFill>
                <a:schemeClr val="tx1"/>
              </a:solidFill>
            </a:rPr>
            <a:t>terkini</a:t>
          </a:r>
          <a:r>
            <a:rPr lang="en-GB" sz="1800" kern="1200" dirty="0" smtClean="0">
              <a:solidFill>
                <a:schemeClr val="tx1"/>
              </a:solidFill>
            </a:rPr>
            <a:t> </a:t>
          </a:r>
          <a:r>
            <a:rPr lang="en-GB" sz="1800" kern="1200" dirty="0" err="1" smtClean="0">
              <a:solidFill>
                <a:schemeClr val="tx1"/>
              </a:solidFill>
            </a:rPr>
            <a:t>dasar</a:t>
          </a:r>
          <a:r>
            <a:rPr lang="en-GB" sz="1800" kern="1200" dirty="0" smtClean="0">
              <a:solidFill>
                <a:schemeClr val="tx1"/>
              </a:solidFill>
            </a:rPr>
            <a:t>/</a:t>
          </a:r>
          <a:r>
            <a:rPr lang="en-GB" sz="1800" kern="1200" dirty="0" err="1" smtClean="0">
              <a:solidFill>
                <a:schemeClr val="tx1"/>
              </a:solidFill>
            </a:rPr>
            <a:t>polisi</a:t>
          </a:r>
          <a:r>
            <a:rPr lang="en-GB" sz="1800" kern="1200" dirty="0" smtClean="0">
              <a:solidFill>
                <a:schemeClr val="tx1"/>
              </a:solidFill>
            </a:rPr>
            <a:t> </a:t>
          </a:r>
          <a:r>
            <a:rPr lang="en-GB" sz="1800" kern="1200" dirty="0" err="1" smtClean="0">
              <a:solidFill>
                <a:schemeClr val="tx1"/>
              </a:solidFill>
            </a:rPr>
            <a:t>negara</a:t>
          </a:r>
          <a:endParaRPr lang="en-GB" kern="1200" dirty="0">
            <a:solidFill>
              <a:schemeClr val="tx1"/>
            </a:solidFill>
          </a:endParaRPr>
        </a:p>
      </dsp:txBody>
      <dsp:txXfrm>
        <a:off x="7944087" y="1720862"/>
        <a:ext cx="2442087" cy="1465252"/>
      </dsp:txXfrm>
    </dsp:sp>
    <dsp:sp modelId="{C0ED46C5-3C2C-4BA9-8818-76AC8EAE3021}">
      <dsp:nvSpPr>
        <dsp:cNvPr id="0" name=""/>
        <dsp:cNvSpPr/>
      </dsp:nvSpPr>
      <dsp:spPr>
        <a:xfrm>
          <a:off x="1346226" y="3455716"/>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smtClean="0">
              <a:solidFill>
                <a:schemeClr val="tx1"/>
              </a:solidFill>
            </a:rPr>
            <a:t>Standard yang </a:t>
          </a:r>
          <a:r>
            <a:rPr lang="en-GB" sz="1800" kern="1200" dirty="0" err="1" smtClean="0">
              <a:solidFill>
                <a:schemeClr val="tx1"/>
              </a:solidFill>
            </a:rPr>
            <a:t>ditetapkan</a:t>
          </a:r>
          <a:r>
            <a:rPr lang="en-GB" sz="1800" kern="1200" dirty="0" smtClean="0">
              <a:solidFill>
                <a:schemeClr val="tx1"/>
              </a:solidFill>
            </a:rPr>
            <a:t> </a:t>
          </a:r>
          <a:r>
            <a:rPr lang="en-GB" sz="1800" kern="1200" dirty="0" err="1" smtClean="0">
              <a:solidFill>
                <a:schemeClr val="tx1"/>
              </a:solidFill>
            </a:rPr>
            <a:t>oleh</a:t>
          </a:r>
          <a:r>
            <a:rPr lang="en-GB" sz="1800" kern="1200" dirty="0" smtClean="0">
              <a:solidFill>
                <a:schemeClr val="tx1"/>
              </a:solidFill>
            </a:rPr>
            <a:t> KPM (PT), MQA </a:t>
          </a:r>
          <a:r>
            <a:rPr lang="en-GB" sz="1800" kern="1200" dirty="0" err="1" smtClean="0">
              <a:solidFill>
                <a:schemeClr val="tx1"/>
              </a:solidFill>
            </a:rPr>
            <a:t>dan</a:t>
          </a:r>
          <a:r>
            <a:rPr lang="en-GB" sz="1800" kern="1200" dirty="0" smtClean="0">
              <a:solidFill>
                <a:schemeClr val="tx1"/>
              </a:solidFill>
            </a:rPr>
            <a:t> </a:t>
          </a:r>
          <a:r>
            <a:rPr lang="en-GB" sz="1800" kern="1200" dirty="0" err="1" smtClean="0">
              <a:solidFill>
                <a:schemeClr val="tx1"/>
              </a:solidFill>
            </a:rPr>
            <a:t>badan</a:t>
          </a:r>
          <a:r>
            <a:rPr lang="en-GB" sz="1800" kern="1200" dirty="0" smtClean="0">
              <a:solidFill>
                <a:schemeClr val="tx1"/>
              </a:solidFill>
            </a:rPr>
            <a:t> </a:t>
          </a:r>
          <a:r>
            <a:rPr lang="en-GB" sz="1800" kern="1200" dirty="0" err="1" smtClean="0">
              <a:solidFill>
                <a:schemeClr val="tx1"/>
              </a:solidFill>
            </a:rPr>
            <a:t>profesional</a:t>
          </a:r>
          <a:endParaRPr lang="en-GB" kern="1200" dirty="0">
            <a:solidFill>
              <a:schemeClr val="tx1"/>
            </a:solidFill>
          </a:endParaRPr>
        </a:p>
      </dsp:txBody>
      <dsp:txXfrm>
        <a:off x="1346226" y="3455716"/>
        <a:ext cx="2442087" cy="1465252"/>
      </dsp:txXfrm>
    </dsp:sp>
    <dsp:sp modelId="{EBDDBEB3-A868-4CE4-B685-01AF2D151226}">
      <dsp:nvSpPr>
        <dsp:cNvPr id="0" name=""/>
        <dsp:cNvSpPr/>
      </dsp:nvSpPr>
      <dsp:spPr>
        <a:xfrm>
          <a:off x="4032522" y="3455716"/>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err="1" smtClean="0">
              <a:solidFill>
                <a:schemeClr val="tx1"/>
              </a:solidFill>
            </a:rPr>
            <a:t>Penandaarasan</a:t>
          </a:r>
          <a:r>
            <a:rPr lang="en-GB" sz="1600" kern="1200" dirty="0" smtClean="0">
              <a:solidFill>
                <a:schemeClr val="tx1"/>
              </a:solidFill>
            </a:rPr>
            <a:t> (</a:t>
          </a:r>
          <a:r>
            <a:rPr lang="en-GB" sz="1600" i="1" kern="1200" dirty="0" smtClean="0">
              <a:solidFill>
                <a:schemeClr val="tx1"/>
              </a:solidFill>
            </a:rPr>
            <a:t>benchmarking</a:t>
          </a:r>
          <a:r>
            <a:rPr lang="en-GB" sz="1600" kern="1200" dirty="0" smtClean="0">
              <a:solidFill>
                <a:schemeClr val="tx1"/>
              </a:solidFill>
            </a:rPr>
            <a:t>) </a:t>
          </a:r>
          <a:r>
            <a:rPr lang="en-GB" sz="1600" kern="1200" dirty="0" err="1" smtClean="0">
              <a:solidFill>
                <a:schemeClr val="tx1"/>
              </a:solidFill>
            </a:rPr>
            <a:t>dengan</a:t>
          </a:r>
          <a:r>
            <a:rPr lang="en-GB" sz="1600" kern="1200" dirty="0" smtClean="0">
              <a:solidFill>
                <a:schemeClr val="tx1"/>
              </a:solidFill>
            </a:rPr>
            <a:t> </a:t>
          </a:r>
          <a:r>
            <a:rPr lang="en-GB" sz="1600" kern="1200" dirty="0" err="1" smtClean="0">
              <a:solidFill>
                <a:schemeClr val="tx1"/>
              </a:solidFill>
            </a:rPr>
            <a:t>institusi</a:t>
          </a:r>
          <a:r>
            <a:rPr lang="en-GB" sz="1600" kern="1200" dirty="0" smtClean="0">
              <a:solidFill>
                <a:schemeClr val="tx1"/>
              </a:solidFill>
            </a:rPr>
            <a:t> </a:t>
          </a:r>
          <a:r>
            <a:rPr lang="en-GB" sz="1600" kern="1200" dirty="0" err="1" smtClean="0">
              <a:solidFill>
                <a:schemeClr val="tx1"/>
              </a:solidFill>
            </a:rPr>
            <a:t>pengajian</a:t>
          </a:r>
          <a:r>
            <a:rPr lang="en-GB" sz="1600" kern="1200" dirty="0" smtClean="0">
              <a:solidFill>
                <a:schemeClr val="tx1"/>
              </a:solidFill>
            </a:rPr>
            <a:t> </a:t>
          </a:r>
          <a:r>
            <a:rPr lang="en-GB" sz="1600" kern="1200" dirty="0" err="1" smtClean="0">
              <a:solidFill>
                <a:schemeClr val="tx1"/>
              </a:solidFill>
            </a:rPr>
            <a:t>tinggi</a:t>
          </a:r>
          <a:r>
            <a:rPr lang="en-GB" sz="1600" kern="1200" dirty="0" smtClean="0">
              <a:solidFill>
                <a:schemeClr val="tx1"/>
              </a:solidFill>
            </a:rPr>
            <a:t> </a:t>
          </a:r>
          <a:r>
            <a:rPr lang="en-GB" sz="1600" kern="1200" dirty="0" err="1" smtClean="0">
              <a:solidFill>
                <a:schemeClr val="tx1"/>
              </a:solidFill>
            </a:rPr>
            <a:t>dalam</a:t>
          </a:r>
          <a:r>
            <a:rPr lang="en-GB" sz="1600" kern="1200" dirty="0" smtClean="0">
              <a:solidFill>
                <a:schemeClr val="tx1"/>
              </a:solidFill>
            </a:rPr>
            <a:t> </a:t>
          </a:r>
          <a:r>
            <a:rPr lang="en-GB" sz="1600" kern="1200" dirty="0" err="1" smtClean="0">
              <a:solidFill>
                <a:schemeClr val="tx1"/>
              </a:solidFill>
            </a:rPr>
            <a:t>dan</a:t>
          </a:r>
          <a:r>
            <a:rPr lang="en-GB" sz="1600" kern="1200" dirty="0" smtClean="0">
              <a:solidFill>
                <a:schemeClr val="tx1"/>
              </a:solidFill>
            </a:rPr>
            <a:t> </a:t>
          </a:r>
          <a:r>
            <a:rPr lang="en-GB" sz="1600" kern="1200" dirty="0" err="1" smtClean="0">
              <a:solidFill>
                <a:schemeClr val="tx1"/>
              </a:solidFill>
            </a:rPr>
            <a:t>luar</a:t>
          </a:r>
          <a:r>
            <a:rPr lang="en-GB" sz="1600" kern="1200" dirty="0" smtClean="0">
              <a:solidFill>
                <a:schemeClr val="tx1"/>
              </a:solidFill>
            </a:rPr>
            <a:t> </a:t>
          </a:r>
          <a:r>
            <a:rPr lang="en-GB" sz="1600" kern="1200" dirty="0" err="1" smtClean="0">
              <a:solidFill>
                <a:schemeClr val="tx1"/>
              </a:solidFill>
            </a:rPr>
            <a:t>negara</a:t>
          </a:r>
          <a:endParaRPr lang="en-GB" sz="1600" kern="1200" dirty="0">
            <a:solidFill>
              <a:schemeClr val="tx1"/>
            </a:solidFill>
          </a:endParaRPr>
        </a:p>
      </dsp:txBody>
      <dsp:txXfrm>
        <a:off x="4032522" y="3455716"/>
        <a:ext cx="2442087" cy="1465252"/>
      </dsp:txXfrm>
    </dsp:sp>
    <dsp:sp modelId="{A84467AD-37A7-4369-8369-B04470117C9B}">
      <dsp:nvSpPr>
        <dsp:cNvPr id="0" name=""/>
        <dsp:cNvSpPr/>
      </dsp:nvSpPr>
      <dsp:spPr>
        <a:xfrm>
          <a:off x="6718819" y="3455716"/>
          <a:ext cx="2442087" cy="1465252"/>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a:innerShdw blurRad="63500" dist="50800" dir="27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GB" sz="1400" kern="1200" dirty="0" smtClean="0">
              <a:solidFill>
                <a:schemeClr val="tx1"/>
              </a:solidFill>
            </a:rPr>
            <a:t>Input </a:t>
          </a:r>
          <a:r>
            <a:rPr lang="en-GB" sz="1400" kern="1200" dirty="0" err="1" smtClean="0">
              <a:solidFill>
                <a:schemeClr val="tx1"/>
              </a:solidFill>
            </a:rPr>
            <a:t>pihak</a:t>
          </a:r>
          <a:r>
            <a:rPr lang="en-GB" sz="1400" kern="1200" dirty="0" smtClean="0">
              <a:solidFill>
                <a:schemeClr val="tx1"/>
              </a:solidFill>
            </a:rPr>
            <a:t> </a:t>
          </a:r>
          <a:r>
            <a:rPr lang="en-GB" sz="1400" kern="1200" dirty="0" err="1" smtClean="0">
              <a:solidFill>
                <a:schemeClr val="tx1"/>
              </a:solidFill>
            </a:rPr>
            <a:t>pemegang</a:t>
          </a:r>
          <a:r>
            <a:rPr lang="en-GB" sz="1400" kern="1200" dirty="0" smtClean="0">
              <a:solidFill>
                <a:schemeClr val="tx1"/>
              </a:solidFill>
            </a:rPr>
            <a:t> </a:t>
          </a:r>
          <a:r>
            <a:rPr lang="en-GB" sz="1400" kern="1200" dirty="0" err="1" smtClean="0">
              <a:solidFill>
                <a:schemeClr val="tx1"/>
              </a:solidFill>
            </a:rPr>
            <a:t>taruh</a:t>
          </a:r>
          <a:r>
            <a:rPr lang="en-GB" sz="1400" kern="1200" dirty="0" smtClean="0">
              <a:solidFill>
                <a:schemeClr val="tx1"/>
              </a:solidFill>
            </a:rPr>
            <a:t> </a:t>
          </a:r>
          <a:r>
            <a:rPr lang="en-GB" sz="1400" kern="1200" dirty="0" err="1" smtClean="0">
              <a:solidFill>
                <a:schemeClr val="tx1"/>
              </a:solidFill>
            </a:rPr>
            <a:t>termasuk</a:t>
          </a:r>
          <a:r>
            <a:rPr lang="en-GB" sz="1400" kern="1200" dirty="0" smtClean="0">
              <a:solidFill>
                <a:schemeClr val="tx1"/>
              </a:solidFill>
            </a:rPr>
            <a:t> </a:t>
          </a:r>
          <a:r>
            <a:rPr lang="en-GB" sz="1400" kern="1200" dirty="0" err="1" smtClean="0">
              <a:solidFill>
                <a:schemeClr val="tx1"/>
              </a:solidFill>
            </a:rPr>
            <a:t>pandangan</a:t>
          </a:r>
          <a:r>
            <a:rPr lang="en-GB" sz="1400" kern="1200" dirty="0" smtClean="0">
              <a:solidFill>
                <a:schemeClr val="tx1"/>
              </a:solidFill>
            </a:rPr>
            <a:t> </a:t>
          </a:r>
          <a:r>
            <a:rPr lang="en-GB" sz="1400" kern="1200" dirty="0" err="1" smtClean="0">
              <a:solidFill>
                <a:schemeClr val="tx1"/>
              </a:solidFill>
            </a:rPr>
            <a:t>pakar</a:t>
          </a:r>
          <a:r>
            <a:rPr lang="en-GB" sz="1400" kern="1200" dirty="0" smtClean="0">
              <a:solidFill>
                <a:schemeClr val="tx1"/>
              </a:solidFill>
            </a:rPr>
            <a:t> </a:t>
          </a:r>
          <a:r>
            <a:rPr lang="en-GB" sz="1400" kern="1200" dirty="0" err="1" smtClean="0">
              <a:solidFill>
                <a:schemeClr val="tx1"/>
              </a:solidFill>
            </a:rPr>
            <a:t>akademik</a:t>
          </a:r>
          <a:r>
            <a:rPr lang="en-GB" sz="1400" kern="1200" dirty="0" smtClean="0">
              <a:solidFill>
                <a:schemeClr val="tx1"/>
              </a:solidFill>
            </a:rPr>
            <a:t> (</a:t>
          </a:r>
          <a:r>
            <a:rPr lang="en-GB" sz="1400" kern="1200" dirty="0" err="1" smtClean="0">
              <a:solidFill>
                <a:schemeClr val="tx1"/>
              </a:solidFill>
            </a:rPr>
            <a:t>tempatan</a:t>
          </a:r>
          <a:r>
            <a:rPr lang="en-GB" sz="1400" kern="1200" dirty="0" smtClean="0">
              <a:solidFill>
                <a:schemeClr val="tx1"/>
              </a:solidFill>
            </a:rPr>
            <a:t> &amp; </a:t>
          </a:r>
          <a:r>
            <a:rPr lang="en-GB" sz="1400" kern="1200" dirty="0" err="1" smtClean="0">
              <a:solidFill>
                <a:schemeClr val="tx1"/>
              </a:solidFill>
            </a:rPr>
            <a:t>a’bangsa</a:t>
          </a:r>
          <a:r>
            <a:rPr lang="en-GB" sz="1400" kern="1200" dirty="0" smtClean="0">
              <a:solidFill>
                <a:schemeClr val="tx1"/>
              </a:solidFill>
            </a:rPr>
            <a:t>) </a:t>
          </a:r>
          <a:r>
            <a:rPr lang="en-GB" sz="1400" kern="1200" dirty="0" err="1" smtClean="0">
              <a:solidFill>
                <a:schemeClr val="tx1"/>
              </a:solidFill>
            </a:rPr>
            <a:t>dlm</a:t>
          </a:r>
          <a:r>
            <a:rPr lang="en-GB" sz="1400" kern="1200" dirty="0" smtClean="0">
              <a:solidFill>
                <a:schemeClr val="tx1"/>
              </a:solidFill>
            </a:rPr>
            <a:t> </a:t>
          </a:r>
          <a:r>
            <a:rPr lang="en-GB" sz="1400" kern="1200" dirty="0" err="1" smtClean="0">
              <a:solidFill>
                <a:schemeClr val="tx1"/>
              </a:solidFill>
            </a:rPr>
            <a:t>bidang</a:t>
          </a:r>
          <a:r>
            <a:rPr lang="en-GB" sz="1400" kern="1200" dirty="0" smtClean="0">
              <a:solidFill>
                <a:schemeClr val="tx1"/>
              </a:solidFill>
            </a:rPr>
            <a:t> </a:t>
          </a:r>
          <a:r>
            <a:rPr lang="en-GB" sz="1400" kern="1200" dirty="0" err="1" smtClean="0">
              <a:solidFill>
                <a:schemeClr val="tx1"/>
              </a:solidFill>
            </a:rPr>
            <a:t>masing-masing</a:t>
          </a:r>
          <a:r>
            <a:rPr lang="en-GB" sz="1400" kern="1200" dirty="0" smtClean="0">
              <a:solidFill>
                <a:schemeClr val="tx1"/>
              </a:solidFill>
            </a:rPr>
            <a:t>, </a:t>
          </a:r>
          <a:r>
            <a:rPr lang="en-GB" sz="1400" kern="1200" dirty="0" err="1" smtClean="0">
              <a:solidFill>
                <a:schemeClr val="tx1"/>
              </a:solidFill>
            </a:rPr>
            <a:t>Jawatankuasa</a:t>
          </a:r>
          <a:r>
            <a:rPr lang="en-GB" sz="1400" kern="1200" dirty="0" smtClean="0">
              <a:solidFill>
                <a:schemeClr val="tx1"/>
              </a:solidFill>
            </a:rPr>
            <a:t> </a:t>
          </a:r>
          <a:r>
            <a:rPr lang="en-GB" sz="1400" kern="1200" dirty="0" err="1" smtClean="0">
              <a:solidFill>
                <a:schemeClr val="tx1"/>
              </a:solidFill>
            </a:rPr>
            <a:t>Pengajian</a:t>
          </a:r>
          <a:r>
            <a:rPr lang="en-GB" sz="1400" kern="1200" dirty="0" smtClean="0">
              <a:solidFill>
                <a:schemeClr val="tx1"/>
              </a:solidFill>
            </a:rPr>
            <a:t> </a:t>
          </a:r>
          <a:r>
            <a:rPr lang="en-GB" sz="1400" kern="1200" dirty="0" err="1" smtClean="0">
              <a:solidFill>
                <a:schemeClr val="tx1"/>
              </a:solidFill>
            </a:rPr>
            <a:t>dan</a:t>
          </a:r>
          <a:r>
            <a:rPr lang="en-GB" sz="1400" kern="1200" dirty="0" smtClean="0">
              <a:solidFill>
                <a:schemeClr val="tx1"/>
              </a:solidFill>
            </a:rPr>
            <a:t> panel </a:t>
          </a:r>
          <a:r>
            <a:rPr lang="en-GB" sz="1400" kern="1200" dirty="0" err="1" smtClean="0">
              <a:solidFill>
                <a:schemeClr val="tx1"/>
              </a:solidFill>
            </a:rPr>
            <a:t>penasihat</a:t>
          </a:r>
          <a:r>
            <a:rPr lang="en-GB" sz="1400" kern="1200" dirty="0" smtClean="0">
              <a:solidFill>
                <a:schemeClr val="tx1"/>
              </a:solidFill>
            </a:rPr>
            <a:t> </a:t>
          </a:r>
          <a:r>
            <a:rPr lang="en-GB" sz="1400" kern="1200" dirty="0" err="1" smtClean="0">
              <a:solidFill>
                <a:schemeClr val="tx1"/>
              </a:solidFill>
            </a:rPr>
            <a:t>dari</a:t>
          </a:r>
          <a:r>
            <a:rPr lang="en-GB" sz="1400" kern="1200" dirty="0" smtClean="0">
              <a:solidFill>
                <a:schemeClr val="tx1"/>
              </a:solidFill>
            </a:rPr>
            <a:t> </a:t>
          </a:r>
          <a:r>
            <a:rPr lang="en-GB" sz="1400" kern="1200" dirty="0" err="1" smtClean="0">
              <a:solidFill>
                <a:schemeClr val="tx1"/>
              </a:solidFill>
            </a:rPr>
            <a:t>industri</a:t>
          </a:r>
          <a:endParaRPr lang="en-GB" sz="1400" kern="1200" dirty="0">
            <a:solidFill>
              <a:schemeClr val="tx1"/>
            </a:solidFill>
          </a:endParaRPr>
        </a:p>
      </dsp:txBody>
      <dsp:txXfrm>
        <a:off x="6718819" y="3455716"/>
        <a:ext cx="2442087" cy="14652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B8BF97-417C-44FF-AAB6-589CAB7DED93}">
      <dsp:nvSpPr>
        <dsp:cNvPr id="0" name=""/>
        <dsp:cNvSpPr/>
      </dsp:nvSpPr>
      <dsp:spPr>
        <a:xfrm>
          <a:off x="1366"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Nama UA</a:t>
          </a:r>
          <a:endParaRPr lang="ms-MY" sz="1400" kern="1200" dirty="0"/>
        </a:p>
      </dsp:txBody>
      <dsp:txXfrm>
        <a:off x="1366" y="12652"/>
        <a:ext cx="1721703" cy="1033022"/>
      </dsp:txXfrm>
    </dsp:sp>
    <dsp:sp modelId="{52A9BA54-C63C-46DF-BCD4-98B8663F58C1}">
      <dsp:nvSpPr>
        <dsp:cNvPr id="0" name=""/>
        <dsp:cNvSpPr/>
      </dsp:nvSpPr>
      <dsp:spPr>
        <a:xfrm>
          <a:off x="1895240"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Tujuan</a:t>
          </a:r>
          <a:endParaRPr lang="ms-MY" sz="1400" kern="1200" dirty="0"/>
        </a:p>
      </dsp:txBody>
      <dsp:txXfrm>
        <a:off x="1895240" y="12652"/>
        <a:ext cx="1721703" cy="1033022"/>
      </dsp:txXfrm>
    </dsp:sp>
    <dsp:sp modelId="{C03B2309-865C-4472-9E73-4CEB8BA2993F}">
      <dsp:nvSpPr>
        <dsp:cNvPr id="0" name=""/>
        <dsp:cNvSpPr/>
      </dsp:nvSpPr>
      <dsp:spPr>
        <a:xfrm>
          <a:off x="3789113"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Visi, Misi, Matlamat</a:t>
          </a:r>
          <a:endParaRPr lang="ms-MY" sz="1400" kern="1200" dirty="0"/>
        </a:p>
      </dsp:txBody>
      <dsp:txXfrm>
        <a:off x="3789113" y="12652"/>
        <a:ext cx="1721703" cy="1033022"/>
      </dsp:txXfrm>
    </dsp:sp>
    <dsp:sp modelId="{0B9B00B6-E8E2-4C00-A242-BDF3EAD320F6}">
      <dsp:nvSpPr>
        <dsp:cNvPr id="0" name=""/>
        <dsp:cNvSpPr/>
      </dsp:nvSpPr>
      <dsp:spPr>
        <a:xfrm>
          <a:off x="5682987"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Bidang Tujahan</a:t>
          </a:r>
          <a:endParaRPr lang="ms-MY" sz="1400" kern="1200" dirty="0"/>
        </a:p>
      </dsp:txBody>
      <dsp:txXfrm>
        <a:off x="5682987" y="12652"/>
        <a:ext cx="1721703" cy="1033022"/>
      </dsp:txXfrm>
    </dsp:sp>
    <dsp:sp modelId="{BF54719C-AA59-4D7A-BB52-E28FFC754DF3}">
      <dsp:nvSpPr>
        <dsp:cNvPr id="0" name=""/>
        <dsp:cNvSpPr/>
      </dsp:nvSpPr>
      <dsp:spPr>
        <a:xfrm>
          <a:off x="7576861"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Entiti akademik memohon</a:t>
          </a:r>
          <a:endParaRPr lang="ms-MY" sz="1400" kern="1200" dirty="0"/>
        </a:p>
      </dsp:txBody>
      <dsp:txXfrm>
        <a:off x="7576861" y="12652"/>
        <a:ext cx="1721703" cy="1033022"/>
      </dsp:txXfrm>
    </dsp:sp>
    <dsp:sp modelId="{17335020-E331-4FB5-B0BF-1484B5D4A126}">
      <dsp:nvSpPr>
        <dsp:cNvPr id="0" name=""/>
        <dsp:cNvSpPr/>
      </dsp:nvSpPr>
      <dsp:spPr>
        <a:xfrm>
          <a:off x="9470735"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Lokasi penawaran</a:t>
          </a:r>
          <a:endParaRPr lang="ms-MY" sz="1400" kern="1200" dirty="0"/>
        </a:p>
      </dsp:txBody>
      <dsp:txXfrm>
        <a:off x="9470735" y="12652"/>
        <a:ext cx="1721703" cy="1033022"/>
      </dsp:txXfrm>
    </dsp:sp>
    <dsp:sp modelId="{EDC939AE-CBF3-48F6-8ABE-5705841225C5}">
      <dsp:nvSpPr>
        <dsp:cNvPr id="0" name=""/>
        <dsp:cNvSpPr/>
      </dsp:nvSpPr>
      <dsp:spPr>
        <a:xfrm>
          <a:off x="1366"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Program akademik yang dipohon</a:t>
          </a:r>
          <a:endParaRPr lang="ms-MY" sz="1400" kern="1200" dirty="0"/>
        </a:p>
      </dsp:txBody>
      <dsp:txXfrm>
        <a:off x="1366" y="1217844"/>
        <a:ext cx="1721703" cy="1033022"/>
      </dsp:txXfrm>
    </dsp:sp>
    <dsp:sp modelId="{343764D4-76A1-45E6-921D-DD879EEB5D41}">
      <dsp:nvSpPr>
        <dsp:cNvPr id="0" name=""/>
        <dsp:cNvSpPr/>
      </dsp:nvSpPr>
      <dsp:spPr>
        <a:xfrm>
          <a:off x="1895240"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Tahap MQF</a:t>
          </a:r>
          <a:endParaRPr lang="ms-MY" sz="1400" kern="1200" dirty="0"/>
        </a:p>
      </dsp:txBody>
      <dsp:txXfrm>
        <a:off x="1895240" y="1217844"/>
        <a:ext cx="1721703" cy="1033022"/>
      </dsp:txXfrm>
    </dsp:sp>
    <dsp:sp modelId="{D999628F-C265-47CE-82A7-2C273894E6C0}">
      <dsp:nvSpPr>
        <dsp:cNvPr id="0" name=""/>
        <dsp:cNvSpPr/>
      </dsp:nvSpPr>
      <dsp:spPr>
        <a:xfrm>
          <a:off x="3789113"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NEC</a:t>
          </a:r>
          <a:endParaRPr lang="ms-MY" sz="1400" kern="1200" dirty="0"/>
        </a:p>
      </dsp:txBody>
      <dsp:txXfrm>
        <a:off x="3789113" y="1217844"/>
        <a:ext cx="1721703" cy="1033022"/>
      </dsp:txXfrm>
    </dsp:sp>
    <dsp:sp modelId="{5ECE7409-F1FA-480A-B7FF-34FB480EBA20}">
      <dsp:nvSpPr>
        <dsp:cNvPr id="0" name=""/>
        <dsp:cNvSpPr/>
      </dsp:nvSpPr>
      <dsp:spPr>
        <a:xfrm>
          <a:off x="5682987"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Pengiktirafan badan profesional</a:t>
          </a:r>
          <a:endParaRPr lang="ms-MY" sz="1400" kern="1200" dirty="0"/>
        </a:p>
      </dsp:txBody>
      <dsp:txXfrm>
        <a:off x="5682987" y="1217844"/>
        <a:ext cx="1721703" cy="1033022"/>
      </dsp:txXfrm>
    </dsp:sp>
    <dsp:sp modelId="{F0643E84-05B3-4973-A2AC-57199520AE18}">
      <dsp:nvSpPr>
        <dsp:cNvPr id="0" name=""/>
        <dsp:cNvSpPr/>
      </dsp:nvSpPr>
      <dsp:spPr>
        <a:xfrm>
          <a:off x="7576861"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Institusi/ Organisasi kerjasama</a:t>
          </a:r>
          <a:endParaRPr lang="ms-MY" sz="1400" kern="1200" dirty="0"/>
        </a:p>
      </dsp:txBody>
      <dsp:txXfrm>
        <a:off x="7576861" y="1217844"/>
        <a:ext cx="1721703" cy="1033022"/>
      </dsp:txXfrm>
    </dsp:sp>
    <dsp:sp modelId="{2B4F4B6F-934B-4CD4-B242-184F7C89EA11}">
      <dsp:nvSpPr>
        <dsp:cNvPr id="0" name=""/>
        <dsp:cNvSpPr/>
      </dsp:nvSpPr>
      <dsp:spPr>
        <a:xfrm>
          <a:off x="9470735"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Sesi pengajian dimulakan</a:t>
          </a:r>
          <a:endParaRPr lang="ms-MY" sz="1400" kern="1200" dirty="0"/>
        </a:p>
      </dsp:txBody>
      <dsp:txXfrm>
        <a:off x="9470735" y="1217844"/>
        <a:ext cx="1721703" cy="1033022"/>
      </dsp:txXfrm>
    </dsp:sp>
    <dsp:sp modelId="{4B5E9578-6DE3-45A9-80FB-C7B4A6AC24C1}">
      <dsp:nvSpPr>
        <dsp:cNvPr id="0" name=""/>
        <dsp:cNvSpPr/>
      </dsp:nvSpPr>
      <dsp:spPr>
        <a:xfrm>
          <a:off x="1366"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Mod penawaran</a:t>
          </a:r>
          <a:endParaRPr lang="ms-MY" sz="1400" kern="1200" dirty="0"/>
        </a:p>
      </dsp:txBody>
      <dsp:txXfrm>
        <a:off x="1366" y="2423036"/>
        <a:ext cx="1721703" cy="1033022"/>
      </dsp:txXfrm>
    </dsp:sp>
    <dsp:sp modelId="{F0B0EF12-A05D-47AC-B3DC-4A817F53E71F}">
      <dsp:nvSpPr>
        <dsp:cNvPr id="0" name=""/>
        <dsp:cNvSpPr/>
      </dsp:nvSpPr>
      <dsp:spPr>
        <a:xfrm>
          <a:off x="1895240"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Kredit </a:t>
          </a:r>
          <a:r>
            <a:rPr lang="en-US" sz="1400" kern="1200" dirty="0" err="1" smtClean="0"/>
            <a:t>bergraduat</a:t>
          </a:r>
          <a:endParaRPr lang="ms-MY" sz="1400" kern="1200" dirty="0"/>
        </a:p>
      </dsp:txBody>
      <dsp:txXfrm>
        <a:off x="1895240" y="2423036"/>
        <a:ext cx="1721703" cy="1033022"/>
      </dsp:txXfrm>
    </dsp:sp>
    <dsp:sp modelId="{DE0587B7-90E7-4B9A-B56D-911BD4BE22BF}">
      <dsp:nvSpPr>
        <dsp:cNvPr id="0" name=""/>
        <dsp:cNvSpPr/>
      </dsp:nvSpPr>
      <dsp:spPr>
        <a:xfrm>
          <a:off x="3789113"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Kaedah dan tempoh pengajian</a:t>
          </a:r>
          <a:endParaRPr lang="ms-MY" sz="1400" kern="1200" dirty="0"/>
        </a:p>
      </dsp:txBody>
      <dsp:txXfrm>
        <a:off x="3789113" y="2423036"/>
        <a:ext cx="1721703" cy="1033022"/>
      </dsp:txXfrm>
    </dsp:sp>
    <dsp:sp modelId="{B42283A4-F4E4-4E2A-9535-77E900A2E3DB}">
      <dsp:nvSpPr>
        <dsp:cNvPr id="0" name=""/>
        <dsp:cNvSpPr/>
      </dsp:nvSpPr>
      <dsp:spPr>
        <a:xfrm>
          <a:off x="5682987"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Kaedah penyampaian program</a:t>
          </a:r>
          <a:endParaRPr lang="ms-MY" sz="1400" kern="1200" dirty="0"/>
        </a:p>
      </dsp:txBody>
      <dsp:txXfrm>
        <a:off x="5682987" y="2423036"/>
        <a:ext cx="1721703" cy="1033022"/>
      </dsp:txXfrm>
    </dsp:sp>
    <dsp:sp modelId="{807F6C60-B8E9-4E94-A4DB-15D95A4DB57C}">
      <dsp:nvSpPr>
        <dsp:cNvPr id="0" name=""/>
        <dsp:cNvSpPr/>
      </dsp:nvSpPr>
      <dsp:spPr>
        <a:xfrm>
          <a:off x="7576861"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Justifikasi program</a:t>
          </a:r>
          <a:endParaRPr lang="ms-MY" sz="1400" kern="1200" dirty="0"/>
        </a:p>
      </dsp:txBody>
      <dsp:txXfrm>
        <a:off x="7576861" y="2423036"/>
        <a:ext cx="1721703" cy="1033022"/>
      </dsp:txXfrm>
    </dsp:sp>
    <dsp:sp modelId="{ECC7A036-CA85-453E-848C-AE8B52C8B273}">
      <dsp:nvSpPr>
        <dsp:cNvPr id="0" name=""/>
        <dsp:cNvSpPr/>
      </dsp:nvSpPr>
      <dsp:spPr>
        <a:xfrm>
          <a:off x="9470735"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Kelestarian program</a:t>
          </a:r>
          <a:endParaRPr lang="ms-MY" sz="1400" kern="1200" dirty="0"/>
        </a:p>
      </dsp:txBody>
      <dsp:txXfrm>
        <a:off x="9470735" y="2423036"/>
        <a:ext cx="1721703" cy="1033022"/>
      </dsp:txXfrm>
    </dsp:sp>
    <dsp:sp modelId="{FD5B7676-1F7E-4F5F-BBE2-454D17C888C3}">
      <dsp:nvSpPr>
        <dsp:cNvPr id="0" name=""/>
        <dsp:cNvSpPr/>
      </dsp:nvSpPr>
      <dsp:spPr>
        <a:xfrm>
          <a:off x="1366"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Objektif pendidikan program</a:t>
          </a:r>
          <a:endParaRPr lang="ms-MY" sz="1400" kern="1200" dirty="0"/>
        </a:p>
      </dsp:txBody>
      <dsp:txXfrm>
        <a:off x="1366" y="3628229"/>
        <a:ext cx="1721703" cy="1033022"/>
      </dsp:txXfrm>
    </dsp:sp>
    <dsp:sp modelId="{128A03FC-EC26-4135-8262-2BE0A903F090}">
      <dsp:nvSpPr>
        <dsp:cNvPr id="0" name=""/>
        <dsp:cNvSpPr/>
      </dsp:nvSpPr>
      <dsp:spPr>
        <a:xfrm>
          <a:off x="1895240"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Hasil pembelajaran program</a:t>
          </a:r>
          <a:endParaRPr lang="ms-MY" sz="1400" kern="1200" dirty="0"/>
        </a:p>
      </dsp:txBody>
      <dsp:txXfrm>
        <a:off x="1895240" y="3628229"/>
        <a:ext cx="1721703" cy="1033022"/>
      </dsp:txXfrm>
    </dsp:sp>
    <dsp:sp modelId="{A2337BCC-E7DF-4663-AEE3-2886B5F5BDC4}">
      <dsp:nvSpPr>
        <dsp:cNvPr id="0" name=""/>
        <dsp:cNvSpPr/>
      </dsp:nvSpPr>
      <dsp:spPr>
        <a:xfrm>
          <a:off x="3789113"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Struktur kurikulum</a:t>
          </a:r>
          <a:endParaRPr lang="ms-MY" sz="1400" kern="1200" dirty="0"/>
        </a:p>
      </dsp:txBody>
      <dsp:txXfrm>
        <a:off x="3789113" y="3628229"/>
        <a:ext cx="1721703" cy="1033022"/>
      </dsp:txXfrm>
    </dsp:sp>
    <dsp:sp modelId="{0C36A3C5-0187-4D94-9483-91E84100767C}">
      <dsp:nvSpPr>
        <dsp:cNvPr id="0" name=""/>
        <dsp:cNvSpPr/>
      </dsp:nvSpPr>
      <dsp:spPr>
        <a:xfrm>
          <a:off x="5682987"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Unjuran pelajar</a:t>
          </a:r>
          <a:endParaRPr lang="ms-MY" sz="1400" kern="1200" dirty="0"/>
        </a:p>
      </dsp:txBody>
      <dsp:txXfrm>
        <a:off x="5682987" y="3628229"/>
        <a:ext cx="1721703" cy="1033022"/>
      </dsp:txXfrm>
    </dsp:sp>
    <dsp:sp modelId="{93CCE1D3-7AC3-4501-AE14-6001A58400F8}">
      <dsp:nvSpPr>
        <dsp:cNvPr id="0" name=""/>
        <dsp:cNvSpPr/>
      </dsp:nvSpPr>
      <dsp:spPr>
        <a:xfrm>
          <a:off x="7589137"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Syarat Kemasukan</a:t>
          </a:r>
          <a:endParaRPr lang="ms-MY" sz="1400" kern="1200" dirty="0"/>
        </a:p>
      </dsp:txBody>
      <dsp:txXfrm>
        <a:off x="7589137" y="3628229"/>
        <a:ext cx="1721703" cy="1033022"/>
      </dsp:txXfrm>
    </dsp:sp>
    <dsp:sp modelId="{64C9CFFF-B25D-4C08-98E1-0FB61FFE921A}">
      <dsp:nvSpPr>
        <dsp:cNvPr id="0" name=""/>
        <dsp:cNvSpPr/>
      </dsp:nvSpPr>
      <dsp:spPr>
        <a:xfrm>
          <a:off x="9472101" y="36174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Perbandingan program dengan universiti dalam negara/ pertindihan</a:t>
          </a:r>
          <a:endParaRPr lang="ms-MY" sz="1400" kern="1200" dirty="0"/>
        </a:p>
      </dsp:txBody>
      <dsp:txXfrm>
        <a:off x="9472101" y="3617444"/>
        <a:ext cx="1721703" cy="1033022"/>
      </dsp:txXfrm>
    </dsp:sp>
    <dsp:sp modelId="{988058B8-4BB5-4BB9-8B7E-C5CA4E26E85C}">
      <dsp:nvSpPr>
        <dsp:cNvPr id="0" name=""/>
        <dsp:cNvSpPr/>
      </dsp:nvSpPr>
      <dsp:spPr>
        <a:xfrm>
          <a:off x="948303" y="4833421"/>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pPr>
          <a:r>
            <a:rPr lang="en-US" sz="1400" kern="1200" dirty="0" smtClean="0"/>
            <a:t>Perbandingan program dengan universiti luar negara</a:t>
          </a:r>
          <a:endParaRPr lang="ms-MY" sz="1400" kern="1200" dirty="0" smtClean="0"/>
        </a:p>
        <a:p>
          <a:pPr lvl="0" algn="ctr" defTabSz="622300">
            <a:lnSpc>
              <a:spcPct val="90000"/>
            </a:lnSpc>
            <a:spcBef>
              <a:spcPct val="0"/>
            </a:spcBef>
            <a:spcAft>
              <a:spcPct val="35000"/>
            </a:spcAft>
          </a:pPr>
          <a:endParaRPr lang="ms-MY" sz="1400" kern="1200" dirty="0"/>
        </a:p>
      </dsp:txBody>
      <dsp:txXfrm>
        <a:off x="948303" y="4833421"/>
        <a:ext cx="1721703" cy="1033022"/>
      </dsp:txXfrm>
    </dsp:sp>
    <dsp:sp modelId="{D8460032-613E-464D-A63E-2B89B09E7C1D}">
      <dsp:nvSpPr>
        <dsp:cNvPr id="0" name=""/>
        <dsp:cNvSpPr/>
      </dsp:nvSpPr>
      <dsp:spPr>
        <a:xfrm>
          <a:off x="2842177" y="4833421"/>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Implikasi perjawatan/ fizikal &amp; kewangan</a:t>
          </a:r>
          <a:endParaRPr lang="ms-MY" sz="1400" kern="1200" dirty="0"/>
        </a:p>
      </dsp:txBody>
      <dsp:txXfrm>
        <a:off x="2842177" y="4833421"/>
        <a:ext cx="1721703" cy="1033022"/>
      </dsp:txXfrm>
    </dsp:sp>
    <dsp:sp modelId="{B494B150-4D85-4E09-9613-EDC9FC9F2C84}">
      <dsp:nvSpPr>
        <dsp:cNvPr id="0" name=""/>
        <dsp:cNvSpPr/>
      </dsp:nvSpPr>
      <dsp:spPr>
        <a:xfrm>
          <a:off x="4736050" y="4833421"/>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Penjumudan</a:t>
          </a:r>
          <a:r>
            <a:rPr lang="en-US" sz="1400" kern="1200" dirty="0" smtClean="0"/>
            <a:t>/ pembukuan/ pelupusan program</a:t>
          </a:r>
          <a:endParaRPr lang="ms-MY" sz="1400" kern="1200" dirty="0"/>
        </a:p>
      </dsp:txBody>
      <dsp:txXfrm>
        <a:off x="4736050" y="4833421"/>
        <a:ext cx="1721703" cy="1033022"/>
      </dsp:txXfrm>
    </dsp:sp>
    <dsp:sp modelId="{C75DCCAC-52C6-4ABA-867B-CB898E82D932}">
      <dsp:nvSpPr>
        <dsp:cNvPr id="0" name=""/>
        <dsp:cNvSpPr/>
      </dsp:nvSpPr>
      <dsp:spPr>
        <a:xfrm>
          <a:off x="6629924" y="4833421"/>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Kos </a:t>
          </a:r>
          <a:r>
            <a:rPr lang="en-US" sz="1400" kern="1200" smtClean="0"/>
            <a:t>pelaksanaan program</a:t>
          </a:r>
          <a:endParaRPr lang="ms-MY" sz="1400" kern="1200" dirty="0"/>
        </a:p>
      </dsp:txBody>
      <dsp:txXfrm>
        <a:off x="6629924" y="4833421"/>
        <a:ext cx="1721703" cy="1033022"/>
      </dsp:txXfrm>
    </dsp:sp>
    <dsp:sp modelId="{06F6C1D7-84F6-452E-800F-E8D7356E3F74}">
      <dsp:nvSpPr>
        <dsp:cNvPr id="0" name=""/>
        <dsp:cNvSpPr/>
      </dsp:nvSpPr>
      <dsp:spPr>
        <a:xfrm>
          <a:off x="8523798" y="4833421"/>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Tarikh kertas cadangan diluluskan Pihak Berkuasa UA</a:t>
          </a:r>
          <a:endParaRPr lang="ms-MY" sz="1400" kern="1200" dirty="0"/>
        </a:p>
      </dsp:txBody>
      <dsp:txXfrm>
        <a:off x="8523798" y="4833421"/>
        <a:ext cx="1721703" cy="10330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B8BF97-417C-44FF-AAB6-589CAB7DED93}">
      <dsp:nvSpPr>
        <dsp:cNvPr id="0" name=""/>
        <dsp:cNvSpPr/>
      </dsp:nvSpPr>
      <dsp:spPr>
        <a:xfrm>
          <a:off x="1366"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Nama UA</a:t>
          </a:r>
          <a:endParaRPr lang="ms-MY" sz="1400" kern="1200" dirty="0"/>
        </a:p>
      </dsp:txBody>
      <dsp:txXfrm>
        <a:off x="1366" y="12652"/>
        <a:ext cx="1721703" cy="1033022"/>
      </dsp:txXfrm>
    </dsp:sp>
    <dsp:sp modelId="{52A9BA54-C63C-46DF-BCD4-98B8663F58C1}">
      <dsp:nvSpPr>
        <dsp:cNvPr id="0" name=""/>
        <dsp:cNvSpPr/>
      </dsp:nvSpPr>
      <dsp:spPr>
        <a:xfrm>
          <a:off x="1895240"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Tujuan</a:t>
          </a:r>
          <a:endParaRPr lang="ms-MY" sz="1400" kern="1200" dirty="0"/>
        </a:p>
      </dsp:txBody>
      <dsp:txXfrm>
        <a:off x="1895240" y="12652"/>
        <a:ext cx="1721703" cy="1033022"/>
      </dsp:txXfrm>
    </dsp:sp>
    <dsp:sp modelId="{C03B2309-865C-4472-9E73-4CEB8BA2993F}">
      <dsp:nvSpPr>
        <dsp:cNvPr id="0" name=""/>
        <dsp:cNvSpPr/>
      </dsp:nvSpPr>
      <dsp:spPr>
        <a:xfrm>
          <a:off x="3789113"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Visi, Misi, Matlamat</a:t>
          </a:r>
          <a:endParaRPr lang="ms-MY" sz="1400" kern="1200" dirty="0"/>
        </a:p>
      </dsp:txBody>
      <dsp:txXfrm>
        <a:off x="3789113" y="12652"/>
        <a:ext cx="1721703" cy="1033022"/>
      </dsp:txXfrm>
    </dsp:sp>
    <dsp:sp modelId="{0B9B00B6-E8E2-4C00-A242-BDF3EAD320F6}">
      <dsp:nvSpPr>
        <dsp:cNvPr id="0" name=""/>
        <dsp:cNvSpPr/>
      </dsp:nvSpPr>
      <dsp:spPr>
        <a:xfrm>
          <a:off x="5682987"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Bidang Tujahan</a:t>
          </a:r>
          <a:endParaRPr lang="ms-MY" sz="1400" kern="1200" dirty="0"/>
        </a:p>
      </dsp:txBody>
      <dsp:txXfrm>
        <a:off x="5682987" y="12652"/>
        <a:ext cx="1721703" cy="1033022"/>
      </dsp:txXfrm>
    </dsp:sp>
    <dsp:sp modelId="{BF54719C-AA59-4D7A-BB52-E28FFC754DF3}">
      <dsp:nvSpPr>
        <dsp:cNvPr id="0" name=""/>
        <dsp:cNvSpPr/>
      </dsp:nvSpPr>
      <dsp:spPr>
        <a:xfrm>
          <a:off x="7576861"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Entiti akademik memohon</a:t>
          </a:r>
          <a:endParaRPr lang="ms-MY" sz="1400" kern="1200" dirty="0"/>
        </a:p>
      </dsp:txBody>
      <dsp:txXfrm>
        <a:off x="7576861" y="12652"/>
        <a:ext cx="1721703" cy="1033022"/>
      </dsp:txXfrm>
    </dsp:sp>
    <dsp:sp modelId="{17335020-E331-4FB5-B0BF-1484B5D4A126}">
      <dsp:nvSpPr>
        <dsp:cNvPr id="0" name=""/>
        <dsp:cNvSpPr/>
      </dsp:nvSpPr>
      <dsp:spPr>
        <a:xfrm>
          <a:off x="9470735" y="12652"/>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Lokasi penawaran</a:t>
          </a:r>
          <a:endParaRPr lang="ms-MY" sz="1400" kern="1200" dirty="0"/>
        </a:p>
      </dsp:txBody>
      <dsp:txXfrm>
        <a:off x="9470735" y="12652"/>
        <a:ext cx="1721703" cy="1033022"/>
      </dsp:txXfrm>
    </dsp:sp>
    <dsp:sp modelId="{EDC939AE-CBF3-48F6-8ABE-5705841225C5}">
      <dsp:nvSpPr>
        <dsp:cNvPr id="0" name=""/>
        <dsp:cNvSpPr/>
      </dsp:nvSpPr>
      <dsp:spPr>
        <a:xfrm>
          <a:off x="1366"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Program akademik yang dipohon</a:t>
          </a:r>
          <a:endParaRPr lang="ms-MY" sz="1400" kern="1200" dirty="0"/>
        </a:p>
      </dsp:txBody>
      <dsp:txXfrm>
        <a:off x="1366" y="1217844"/>
        <a:ext cx="1721703" cy="1033022"/>
      </dsp:txXfrm>
    </dsp:sp>
    <dsp:sp modelId="{343764D4-76A1-45E6-921D-DD879EEB5D41}">
      <dsp:nvSpPr>
        <dsp:cNvPr id="0" name=""/>
        <dsp:cNvSpPr/>
      </dsp:nvSpPr>
      <dsp:spPr>
        <a:xfrm>
          <a:off x="1895240"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Tahap MQF</a:t>
          </a:r>
          <a:endParaRPr lang="ms-MY" sz="1400" kern="1200" dirty="0"/>
        </a:p>
      </dsp:txBody>
      <dsp:txXfrm>
        <a:off x="1895240" y="1217844"/>
        <a:ext cx="1721703" cy="1033022"/>
      </dsp:txXfrm>
    </dsp:sp>
    <dsp:sp modelId="{D999628F-C265-47CE-82A7-2C273894E6C0}">
      <dsp:nvSpPr>
        <dsp:cNvPr id="0" name=""/>
        <dsp:cNvSpPr/>
      </dsp:nvSpPr>
      <dsp:spPr>
        <a:xfrm>
          <a:off x="3789113"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NEC</a:t>
          </a:r>
          <a:endParaRPr lang="ms-MY" sz="1400" kern="1200" dirty="0"/>
        </a:p>
      </dsp:txBody>
      <dsp:txXfrm>
        <a:off x="3789113" y="1217844"/>
        <a:ext cx="1721703" cy="1033022"/>
      </dsp:txXfrm>
    </dsp:sp>
    <dsp:sp modelId="{5ECE7409-F1FA-480A-B7FF-34FB480EBA20}">
      <dsp:nvSpPr>
        <dsp:cNvPr id="0" name=""/>
        <dsp:cNvSpPr/>
      </dsp:nvSpPr>
      <dsp:spPr>
        <a:xfrm>
          <a:off x="5682987"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Pengiktirafan badan profesional</a:t>
          </a:r>
          <a:endParaRPr lang="ms-MY" sz="1400" kern="1200" dirty="0"/>
        </a:p>
      </dsp:txBody>
      <dsp:txXfrm>
        <a:off x="5682987" y="1217844"/>
        <a:ext cx="1721703" cy="1033022"/>
      </dsp:txXfrm>
    </dsp:sp>
    <dsp:sp modelId="{F0643E84-05B3-4973-A2AC-57199520AE18}">
      <dsp:nvSpPr>
        <dsp:cNvPr id="0" name=""/>
        <dsp:cNvSpPr/>
      </dsp:nvSpPr>
      <dsp:spPr>
        <a:xfrm>
          <a:off x="7576861"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Institusi/ Organisasi kerjasama</a:t>
          </a:r>
          <a:endParaRPr lang="ms-MY" sz="1400" kern="1200" dirty="0"/>
        </a:p>
      </dsp:txBody>
      <dsp:txXfrm>
        <a:off x="7576861" y="1217844"/>
        <a:ext cx="1721703" cy="1033022"/>
      </dsp:txXfrm>
    </dsp:sp>
    <dsp:sp modelId="{2B4F4B6F-934B-4CD4-B242-184F7C89EA11}">
      <dsp:nvSpPr>
        <dsp:cNvPr id="0" name=""/>
        <dsp:cNvSpPr/>
      </dsp:nvSpPr>
      <dsp:spPr>
        <a:xfrm>
          <a:off x="9470735" y="12178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Sesi pengajian dimulakan</a:t>
          </a:r>
          <a:endParaRPr lang="ms-MY" sz="1400" kern="1200" dirty="0"/>
        </a:p>
      </dsp:txBody>
      <dsp:txXfrm>
        <a:off x="9470735" y="1217844"/>
        <a:ext cx="1721703" cy="1033022"/>
      </dsp:txXfrm>
    </dsp:sp>
    <dsp:sp modelId="{4B5E9578-6DE3-45A9-80FB-C7B4A6AC24C1}">
      <dsp:nvSpPr>
        <dsp:cNvPr id="0" name=""/>
        <dsp:cNvSpPr/>
      </dsp:nvSpPr>
      <dsp:spPr>
        <a:xfrm>
          <a:off x="1366"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Mod penawaran</a:t>
          </a:r>
          <a:endParaRPr lang="ms-MY" sz="1400" kern="1200" dirty="0"/>
        </a:p>
      </dsp:txBody>
      <dsp:txXfrm>
        <a:off x="1366" y="2423036"/>
        <a:ext cx="1721703" cy="1033022"/>
      </dsp:txXfrm>
    </dsp:sp>
    <dsp:sp modelId="{F0B0EF12-A05D-47AC-B3DC-4A817F53E71F}">
      <dsp:nvSpPr>
        <dsp:cNvPr id="0" name=""/>
        <dsp:cNvSpPr/>
      </dsp:nvSpPr>
      <dsp:spPr>
        <a:xfrm>
          <a:off x="1895240"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Kredit </a:t>
          </a:r>
          <a:r>
            <a:rPr lang="en-US" sz="1400" kern="1200" dirty="0" err="1" smtClean="0"/>
            <a:t>bergraduat</a:t>
          </a:r>
          <a:endParaRPr lang="ms-MY" sz="1400" kern="1200" dirty="0"/>
        </a:p>
      </dsp:txBody>
      <dsp:txXfrm>
        <a:off x="1895240" y="2423036"/>
        <a:ext cx="1721703" cy="1033022"/>
      </dsp:txXfrm>
    </dsp:sp>
    <dsp:sp modelId="{DE0587B7-90E7-4B9A-B56D-911BD4BE22BF}">
      <dsp:nvSpPr>
        <dsp:cNvPr id="0" name=""/>
        <dsp:cNvSpPr/>
      </dsp:nvSpPr>
      <dsp:spPr>
        <a:xfrm>
          <a:off x="3789113"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Kaedah dan tempoh pengajian</a:t>
          </a:r>
          <a:endParaRPr lang="ms-MY" sz="1400" kern="1200" dirty="0"/>
        </a:p>
      </dsp:txBody>
      <dsp:txXfrm>
        <a:off x="3789113" y="2423036"/>
        <a:ext cx="1721703" cy="1033022"/>
      </dsp:txXfrm>
    </dsp:sp>
    <dsp:sp modelId="{B42283A4-F4E4-4E2A-9535-77E900A2E3DB}">
      <dsp:nvSpPr>
        <dsp:cNvPr id="0" name=""/>
        <dsp:cNvSpPr/>
      </dsp:nvSpPr>
      <dsp:spPr>
        <a:xfrm>
          <a:off x="5682987"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Kaedah penyampaian program</a:t>
          </a:r>
          <a:endParaRPr lang="ms-MY" sz="1400" kern="1200" dirty="0"/>
        </a:p>
      </dsp:txBody>
      <dsp:txXfrm>
        <a:off x="5682987" y="2423036"/>
        <a:ext cx="1721703" cy="1033022"/>
      </dsp:txXfrm>
    </dsp:sp>
    <dsp:sp modelId="{807F6C60-B8E9-4E94-A4DB-15D95A4DB57C}">
      <dsp:nvSpPr>
        <dsp:cNvPr id="0" name=""/>
        <dsp:cNvSpPr/>
      </dsp:nvSpPr>
      <dsp:spPr>
        <a:xfrm>
          <a:off x="7576861"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Justifikasi program</a:t>
          </a:r>
          <a:endParaRPr lang="ms-MY" sz="1400" kern="1200" dirty="0"/>
        </a:p>
      </dsp:txBody>
      <dsp:txXfrm>
        <a:off x="7576861" y="2423036"/>
        <a:ext cx="1721703" cy="1033022"/>
      </dsp:txXfrm>
    </dsp:sp>
    <dsp:sp modelId="{ECC7A036-CA85-453E-848C-AE8B52C8B273}">
      <dsp:nvSpPr>
        <dsp:cNvPr id="0" name=""/>
        <dsp:cNvSpPr/>
      </dsp:nvSpPr>
      <dsp:spPr>
        <a:xfrm>
          <a:off x="9470735" y="2423036"/>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Kelestarian program</a:t>
          </a:r>
          <a:endParaRPr lang="ms-MY" sz="1400" kern="1200" dirty="0"/>
        </a:p>
      </dsp:txBody>
      <dsp:txXfrm>
        <a:off x="9470735" y="2423036"/>
        <a:ext cx="1721703" cy="1033022"/>
      </dsp:txXfrm>
    </dsp:sp>
    <dsp:sp modelId="{FD5B7676-1F7E-4F5F-BBE2-454D17C888C3}">
      <dsp:nvSpPr>
        <dsp:cNvPr id="0" name=""/>
        <dsp:cNvSpPr/>
      </dsp:nvSpPr>
      <dsp:spPr>
        <a:xfrm>
          <a:off x="1366"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Objektif pendidikan program</a:t>
          </a:r>
          <a:endParaRPr lang="ms-MY" sz="1400" kern="1200" dirty="0"/>
        </a:p>
      </dsp:txBody>
      <dsp:txXfrm>
        <a:off x="1366" y="3628229"/>
        <a:ext cx="1721703" cy="1033022"/>
      </dsp:txXfrm>
    </dsp:sp>
    <dsp:sp modelId="{128A03FC-EC26-4135-8262-2BE0A903F090}">
      <dsp:nvSpPr>
        <dsp:cNvPr id="0" name=""/>
        <dsp:cNvSpPr/>
      </dsp:nvSpPr>
      <dsp:spPr>
        <a:xfrm>
          <a:off x="1895240"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Hasil pembelajaran program</a:t>
          </a:r>
          <a:endParaRPr lang="ms-MY" sz="1400" kern="1200" dirty="0"/>
        </a:p>
      </dsp:txBody>
      <dsp:txXfrm>
        <a:off x="1895240" y="3628229"/>
        <a:ext cx="1721703" cy="1033022"/>
      </dsp:txXfrm>
    </dsp:sp>
    <dsp:sp modelId="{A2337BCC-E7DF-4663-AEE3-2886B5F5BDC4}">
      <dsp:nvSpPr>
        <dsp:cNvPr id="0" name=""/>
        <dsp:cNvSpPr/>
      </dsp:nvSpPr>
      <dsp:spPr>
        <a:xfrm>
          <a:off x="3789113"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Struktur kurikulum</a:t>
          </a:r>
          <a:endParaRPr lang="ms-MY" sz="1400" kern="1200" dirty="0"/>
        </a:p>
      </dsp:txBody>
      <dsp:txXfrm>
        <a:off x="3789113" y="3628229"/>
        <a:ext cx="1721703" cy="1033022"/>
      </dsp:txXfrm>
    </dsp:sp>
    <dsp:sp modelId="{0C36A3C5-0187-4D94-9483-91E84100767C}">
      <dsp:nvSpPr>
        <dsp:cNvPr id="0" name=""/>
        <dsp:cNvSpPr/>
      </dsp:nvSpPr>
      <dsp:spPr>
        <a:xfrm>
          <a:off x="5682987"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Unjuran pelajar</a:t>
          </a:r>
          <a:endParaRPr lang="ms-MY" sz="1400" kern="1200" dirty="0"/>
        </a:p>
      </dsp:txBody>
      <dsp:txXfrm>
        <a:off x="5682987" y="3628229"/>
        <a:ext cx="1721703" cy="1033022"/>
      </dsp:txXfrm>
    </dsp:sp>
    <dsp:sp modelId="{93CCE1D3-7AC3-4501-AE14-6001A58400F8}">
      <dsp:nvSpPr>
        <dsp:cNvPr id="0" name=""/>
        <dsp:cNvSpPr/>
      </dsp:nvSpPr>
      <dsp:spPr>
        <a:xfrm>
          <a:off x="7589137" y="3628229"/>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Syarat Kemasukan</a:t>
          </a:r>
          <a:endParaRPr lang="ms-MY" sz="1400" kern="1200" dirty="0"/>
        </a:p>
      </dsp:txBody>
      <dsp:txXfrm>
        <a:off x="7589137" y="3628229"/>
        <a:ext cx="1721703" cy="1033022"/>
      </dsp:txXfrm>
    </dsp:sp>
    <dsp:sp modelId="{64C9CFFF-B25D-4C08-98E1-0FB61FFE921A}">
      <dsp:nvSpPr>
        <dsp:cNvPr id="0" name=""/>
        <dsp:cNvSpPr/>
      </dsp:nvSpPr>
      <dsp:spPr>
        <a:xfrm>
          <a:off x="9472101" y="3617444"/>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Perbandingan program dengan universiti dalam negara/ pertindihan</a:t>
          </a:r>
          <a:endParaRPr lang="ms-MY" sz="1400" kern="1200" dirty="0"/>
        </a:p>
      </dsp:txBody>
      <dsp:txXfrm>
        <a:off x="9472101" y="3617444"/>
        <a:ext cx="1721703" cy="1033022"/>
      </dsp:txXfrm>
    </dsp:sp>
    <dsp:sp modelId="{988058B8-4BB5-4BB9-8B7E-C5CA4E26E85C}">
      <dsp:nvSpPr>
        <dsp:cNvPr id="0" name=""/>
        <dsp:cNvSpPr/>
      </dsp:nvSpPr>
      <dsp:spPr>
        <a:xfrm>
          <a:off x="1366" y="4833421"/>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pPr>
          <a:r>
            <a:rPr lang="en-US" sz="1400" kern="1200" dirty="0" smtClean="0"/>
            <a:t>Perbandingan program dengan universiti luar negara</a:t>
          </a:r>
          <a:endParaRPr lang="ms-MY" sz="1400" kern="1200" dirty="0" smtClean="0"/>
        </a:p>
        <a:p>
          <a:pPr lvl="0" algn="ctr" defTabSz="622300">
            <a:lnSpc>
              <a:spcPct val="90000"/>
            </a:lnSpc>
            <a:spcBef>
              <a:spcPct val="0"/>
            </a:spcBef>
            <a:spcAft>
              <a:spcPct val="35000"/>
            </a:spcAft>
          </a:pPr>
          <a:endParaRPr lang="ms-MY" sz="1400" kern="1200" dirty="0"/>
        </a:p>
      </dsp:txBody>
      <dsp:txXfrm>
        <a:off x="1366" y="4833421"/>
        <a:ext cx="1721703" cy="1033022"/>
      </dsp:txXfrm>
    </dsp:sp>
    <dsp:sp modelId="{D8460032-613E-464D-A63E-2B89B09E7C1D}">
      <dsp:nvSpPr>
        <dsp:cNvPr id="0" name=""/>
        <dsp:cNvSpPr/>
      </dsp:nvSpPr>
      <dsp:spPr>
        <a:xfrm>
          <a:off x="1895240" y="4833421"/>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Implikasi perjawatan/ fizikal &amp; kewangan</a:t>
          </a:r>
          <a:endParaRPr lang="ms-MY" sz="1400" kern="1200" dirty="0"/>
        </a:p>
      </dsp:txBody>
      <dsp:txXfrm>
        <a:off x="1895240" y="4833421"/>
        <a:ext cx="1721703" cy="1033022"/>
      </dsp:txXfrm>
    </dsp:sp>
    <dsp:sp modelId="{B494B150-4D85-4E09-9613-EDC9FC9F2C84}">
      <dsp:nvSpPr>
        <dsp:cNvPr id="0" name=""/>
        <dsp:cNvSpPr/>
      </dsp:nvSpPr>
      <dsp:spPr>
        <a:xfrm>
          <a:off x="3789113" y="4833421"/>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Penjumudan</a:t>
          </a:r>
          <a:r>
            <a:rPr lang="en-US" sz="1400" kern="1200" dirty="0" smtClean="0"/>
            <a:t>/ pembukuan/ pelupusan program</a:t>
          </a:r>
          <a:endParaRPr lang="ms-MY" sz="1400" kern="1200" dirty="0"/>
        </a:p>
      </dsp:txBody>
      <dsp:txXfrm>
        <a:off x="3789113" y="4833421"/>
        <a:ext cx="1721703" cy="1033022"/>
      </dsp:txXfrm>
    </dsp:sp>
    <dsp:sp modelId="{C75DCCAC-52C6-4ABA-867B-CB898E82D932}">
      <dsp:nvSpPr>
        <dsp:cNvPr id="0" name=""/>
        <dsp:cNvSpPr/>
      </dsp:nvSpPr>
      <dsp:spPr>
        <a:xfrm>
          <a:off x="5682987" y="4833421"/>
          <a:ext cx="1721703" cy="1033022"/>
        </a:xfrm>
        <a:prstGeom prst="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Kos </a:t>
          </a:r>
          <a:r>
            <a:rPr lang="en-US" sz="1400" kern="1200" smtClean="0"/>
            <a:t>pelaksanaan program</a:t>
          </a:r>
          <a:endParaRPr lang="ms-MY" sz="1400" kern="1200" dirty="0"/>
        </a:p>
      </dsp:txBody>
      <dsp:txXfrm>
        <a:off x="5682987" y="4833421"/>
        <a:ext cx="1721703" cy="1033022"/>
      </dsp:txXfrm>
    </dsp:sp>
    <dsp:sp modelId="{06F6C1D7-84F6-452E-800F-E8D7356E3F74}">
      <dsp:nvSpPr>
        <dsp:cNvPr id="0" name=""/>
        <dsp:cNvSpPr/>
      </dsp:nvSpPr>
      <dsp:spPr>
        <a:xfrm>
          <a:off x="9472101" y="4846073"/>
          <a:ext cx="1721703" cy="1033022"/>
        </a:xfrm>
        <a:prstGeom prst="rect">
          <a:avLst/>
        </a:prstGeom>
        <a:solidFill>
          <a:schemeClr val="accent6">
            <a:lumMod val="60000"/>
            <a:lumOff val="4000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Tarikh kertas diluluskan MSA, PA,  Senat &amp; LPU</a:t>
          </a:r>
          <a:endParaRPr lang="ms-MY" sz="1400" kern="1200" dirty="0"/>
        </a:p>
      </dsp:txBody>
      <dsp:txXfrm>
        <a:off x="9472101" y="4846073"/>
        <a:ext cx="1721703" cy="1033022"/>
      </dsp:txXfrm>
    </dsp:sp>
    <dsp:sp modelId="{3F449342-A91A-4D51-A11F-C9E9D6C9FDE3}">
      <dsp:nvSpPr>
        <dsp:cNvPr id="0" name=""/>
        <dsp:cNvSpPr/>
      </dsp:nvSpPr>
      <dsp:spPr>
        <a:xfrm>
          <a:off x="7613654" y="4817792"/>
          <a:ext cx="1721703" cy="1033022"/>
        </a:xfrm>
        <a:prstGeom prst="rect">
          <a:avLst/>
        </a:prstGeom>
        <a:solidFill>
          <a:schemeClr val="accent6">
            <a:lumMod val="60000"/>
            <a:lumOff val="4000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JK Pengajian Program</a:t>
          </a:r>
          <a:endParaRPr lang="ms-MY" sz="1400" kern="1200" dirty="0"/>
        </a:p>
      </dsp:txBody>
      <dsp:txXfrm>
        <a:off x="7613654" y="4817792"/>
        <a:ext cx="1721703" cy="1033022"/>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3d7#1">
  <dgm:title val=""/>
  <dgm:desc val=""/>
  <dgm:catLst>
    <dgm:cat type="3D" pri="11700"/>
  </dgm:catLst>
  <dgm:scene3d>
    <a:camera prst="perspectiveLeft" zoom="91000"/>
    <a:lightRig rig="threePt" dir="t">
      <a:rot lat="0" lon="0" rev="20640000"/>
    </a:lightRig>
  </dgm:scene3d>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3d7#2">
  <dgm:title val=""/>
  <dgm:desc val=""/>
  <dgm:catLst>
    <dgm:cat type="3D" pri="11700"/>
  </dgm:catLst>
  <dgm:scene3d>
    <a:camera prst="perspectiveLeft" zoom="91000"/>
    <a:lightRig rig="threePt" dir="t">
      <a:rot lat="0" lon="0" rev="20640000"/>
    </a:lightRig>
  </dgm:scene3d>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3/5/2019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extLst>
      <p:ext uri="{BB962C8B-B14F-4D97-AF65-F5344CB8AC3E}">
        <p14:creationId xmlns:p14="http://schemas.microsoft.com/office/powerpoint/2010/main" val="3788504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extLst>
      <p:ext uri="{BB962C8B-B14F-4D97-AF65-F5344CB8AC3E}">
        <p14:creationId xmlns:p14="http://schemas.microsoft.com/office/powerpoint/2010/main" val="2237663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ms-MY"/>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ms-MY"/>
          </a:p>
        </p:txBody>
      </p:sp>
      <p:sp>
        <p:nvSpPr>
          <p:cNvPr id="4" name="Date Placeholder 3"/>
          <p:cNvSpPr>
            <a:spLocks noGrp="1"/>
          </p:cNvSpPr>
          <p:nvPr>
            <p:ph type="dt" sz="half" idx="10"/>
          </p:nvPr>
        </p:nvSpPr>
        <p:spPr/>
        <p:txBody>
          <a:bodyPr/>
          <a:lstStyle/>
          <a:p>
            <a:fld id="{39B41179-7FB0-4D49-BAFE-681D27E2F44A}" type="datetimeFigureOut">
              <a:rPr lang="ms-MY" smtClean="0"/>
              <a:t>5/03/2019</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39B41179-7FB0-4D49-BAFE-681D27E2F44A}" type="datetimeFigureOut">
              <a:rPr lang="ms-MY" smtClean="0"/>
              <a:t>5/03/2019</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ms-MY"/>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39B41179-7FB0-4D49-BAFE-681D27E2F44A}" type="datetimeFigureOut">
              <a:rPr lang="ms-MY" smtClean="0"/>
              <a:t>5/03/2019</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39B41179-7FB0-4D49-BAFE-681D27E2F44A}" type="datetimeFigureOut">
              <a:rPr lang="ms-MY" smtClean="0"/>
              <a:t>5/03/2019</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ms-MY"/>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B41179-7FB0-4D49-BAFE-681D27E2F44A}" type="datetimeFigureOut">
              <a:rPr lang="ms-MY" smtClean="0"/>
              <a:t>5/03/2019</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Date Placeholder 4"/>
          <p:cNvSpPr>
            <a:spLocks noGrp="1"/>
          </p:cNvSpPr>
          <p:nvPr>
            <p:ph type="dt" sz="half" idx="10"/>
          </p:nvPr>
        </p:nvSpPr>
        <p:spPr/>
        <p:txBody>
          <a:bodyPr/>
          <a:lstStyle/>
          <a:p>
            <a:fld id="{39B41179-7FB0-4D49-BAFE-681D27E2F44A}" type="datetimeFigureOut">
              <a:rPr lang="ms-MY" smtClean="0"/>
              <a:t>5/03/2019</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ms-MY"/>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7" name="Date Placeholder 6"/>
          <p:cNvSpPr>
            <a:spLocks noGrp="1"/>
          </p:cNvSpPr>
          <p:nvPr>
            <p:ph type="dt" sz="half" idx="10"/>
          </p:nvPr>
        </p:nvSpPr>
        <p:spPr/>
        <p:txBody>
          <a:bodyPr/>
          <a:lstStyle/>
          <a:p>
            <a:fld id="{39B41179-7FB0-4D49-BAFE-681D27E2F44A}" type="datetimeFigureOut">
              <a:rPr lang="ms-MY" smtClean="0"/>
              <a:t>5/03/2019</a:t>
            </a:fld>
            <a:endParaRPr lang="ms-MY"/>
          </a:p>
        </p:txBody>
      </p:sp>
      <p:sp>
        <p:nvSpPr>
          <p:cNvPr id="8" name="Footer Placeholder 7"/>
          <p:cNvSpPr>
            <a:spLocks noGrp="1"/>
          </p:cNvSpPr>
          <p:nvPr>
            <p:ph type="ftr" sz="quarter" idx="11"/>
          </p:nvPr>
        </p:nvSpPr>
        <p:spPr/>
        <p:txBody>
          <a:bodyPr/>
          <a:lstStyle/>
          <a:p>
            <a:endParaRPr lang="ms-MY"/>
          </a:p>
        </p:txBody>
      </p:sp>
      <p:sp>
        <p:nvSpPr>
          <p:cNvPr id="9" name="Slide Number Placeholder 8"/>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Date Placeholder 2"/>
          <p:cNvSpPr>
            <a:spLocks noGrp="1"/>
          </p:cNvSpPr>
          <p:nvPr>
            <p:ph type="dt" sz="half" idx="10"/>
          </p:nvPr>
        </p:nvSpPr>
        <p:spPr/>
        <p:txBody>
          <a:bodyPr/>
          <a:lstStyle/>
          <a:p>
            <a:fld id="{39B41179-7FB0-4D49-BAFE-681D27E2F44A}" type="datetimeFigureOut">
              <a:rPr lang="ms-MY" smtClean="0"/>
              <a:t>5/03/2019</a:t>
            </a:fld>
            <a:endParaRPr lang="ms-MY"/>
          </a:p>
        </p:txBody>
      </p:sp>
      <p:sp>
        <p:nvSpPr>
          <p:cNvPr id="4" name="Footer Placeholder 3"/>
          <p:cNvSpPr>
            <a:spLocks noGrp="1"/>
          </p:cNvSpPr>
          <p:nvPr>
            <p:ph type="ftr" sz="quarter" idx="11"/>
          </p:nvPr>
        </p:nvSpPr>
        <p:spPr/>
        <p:txBody>
          <a:bodyPr/>
          <a:lstStyle/>
          <a:p>
            <a:endParaRPr lang="ms-MY"/>
          </a:p>
        </p:txBody>
      </p:sp>
      <p:sp>
        <p:nvSpPr>
          <p:cNvPr id="5" name="Slide Number Placeholder 4"/>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B41179-7FB0-4D49-BAFE-681D27E2F44A}" type="datetimeFigureOut">
              <a:rPr lang="ms-MY" smtClean="0"/>
              <a:t>5/03/2019</a:t>
            </a:fld>
            <a:endParaRPr lang="ms-MY"/>
          </a:p>
        </p:txBody>
      </p:sp>
      <p:sp>
        <p:nvSpPr>
          <p:cNvPr id="3" name="Footer Placeholder 2"/>
          <p:cNvSpPr>
            <a:spLocks noGrp="1"/>
          </p:cNvSpPr>
          <p:nvPr>
            <p:ph type="ftr" sz="quarter" idx="11"/>
          </p:nvPr>
        </p:nvSpPr>
        <p:spPr/>
        <p:txBody>
          <a:bodyPr/>
          <a:lstStyle/>
          <a:p>
            <a:endParaRPr lang="ms-MY"/>
          </a:p>
        </p:txBody>
      </p:sp>
      <p:sp>
        <p:nvSpPr>
          <p:cNvPr id="4" name="Slide Number Placeholder 3"/>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ms-MY"/>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B41179-7FB0-4D49-BAFE-681D27E2F44A}" type="datetimeFigureOut">
              <a:rPr lang="ms-MY" smtClean="0"/>
              <a:t>5/03/2019</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ms-MY"/>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ms-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B41179-7FB0-4D49-BAFE-681D27E2F44A}" type="datetimeFigureOut">
              <a:rPr lang="ms-MY" smtClean="0"/>
              <a:t>5/03/2019</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844871B7-71FC-45B0-9AAE-9C9F3E0BB004}" type="slidenum">
              <a:rPr lang="ms-MY" smtClean="0"/>
              <a:t>‹#›</a:t>
            </a:fld>
            <a:endParaRPr lang="ms-M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ms-MY"/>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B41179-7FB0-4D49-BAFE-681D27E2F44A}" type="datetimeFigureOut">
              <a:rPr lang="ms-MY" smtClean="0"/>
              <a:t>5/03/2019</a:t>
            </a:fld>
            <a:endParaRPr lang="ms-MY"/>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ms-MY"/>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4871B7-71FC-45B0-9AAE-9C9F3E0BB004}" type="slidenum">
              <a:rPr lang="ms-MY" smtClean="0"/>
              <a:t>‹#›</a:t>
            </a:fld>
            <a:endParaRPr lang="ms-MY"/>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822960"/>
            <a:ext cx="9144000" cy="5120640"/>
          </a:xfrm>
          <a:solidFill>
            <a:schemeClr val="accent4">
              <a:lumMod val="20000"/>
              <a:lumOff val="80000"/>
            </a:schemeClr>
          </a:solidFill>
        </p:spPr>
        <p:txBody>
          <a:bodyPr>
            <a:noAutofit/>
          </a:bodyPr>
          <a:lstStyle/>
          <a:p>
            <a:pPr>
              <a:lnSpc>
                <a:spcPts val="2160"/>
              </a:lnSpc>
              <a:spcBef>
                <a:spcPts val="0"/>
              </a:spcBef>
            </a:pPr>
            <a:endParaRPr lang="en-US" sz="2800" dirty="0" smtClean="0">
              <a:effectLst/>
              <a:latin typeface="Arial" panose="020B0604020202020204" pitchFamily="34" charset="0"/>
              <a:ea typeface="Calibri" panose="020F0502020204030204" pitchFamily="34" charset="0"/>
              <a:cs typeface="Arial" panose="020B0604020202020204" pitchFamily="34" charset="0"/>
            </a:endParaRPr>
          </a:p>
          <a:p>
            <a:pPr>
              <a:lnSpc>
                <a:spcPts val="2160"/>
              </a:lnSpc>
              <a:spcBef>
                <a:spcPts val="0"/>
              </a:spcBef>
            </a:pPr>
            <a:r>
              <a:rPr lang="en-US" sz="2800" smtClean="0">
                <a:effectLst/>
                <a:latin typeface="Arial" panose="020B0604020202020204" pitchFamily="34" charset="0"/>
                <a:ea typeface="Calibri" panose="020F0502020204030204" pitchFamily="34" charset="0"/>
                <a:cs typeface="Arial" panose="020B0604020202020204" pitchFamily="34" charset="0"/>
              </a:rPr>
              <a:t>BAB 2: KUMPULAN </a:t>
            </a:r>
            <a:r>
              <a:rPr lang="en-US" sz="2800" dirty="0" smtClean="0">
                <a:effectLst/>
                <a:latin typeface="Arial" panose="020B0604020202020204" pitchFamily="34" charset="0"/>
                <a:ea typeface="Calibri" panose="020F0502020204030204" pitchFamily="34" charset="0"/>
                <a:cs typeface="Arial" panose="020B0604020202020204" pitchFamily="34" charset="0"/>
              </a:rPr>
              <a:t>2</a:t>
            </a:r>
          </a:p>
          <a:p>
            <a:pPr>
              <a:lnSpc>
                <a:spcPts val="2160"/>
              </a:lnSpc>
              <a:spcBef>
                <a:spcPts val="0"/>
              </a:spcBef>
            </a:pPr>
            <a:endParaRPr lang="ms-MY" sz="1800" dirty="0" smtClean="0">
              <a:effectLst/>
              <a:latin typeface="Arial" panose="020B060402020202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Rosdi Wah (UPM)</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Prof. Madya Dr. Wan Zuhainis Saad (UPM)</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Lailawati Bakar (UPM)</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Junainah Ismail (UMS)</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Prof. Madya Dr. Syakirah Samsudin (UPSI)</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Prof. Madya Dr. Ramlee Ismail (UPSI)</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Dr. Hishamuddin Abdul Wahab (USIM)</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Prof. Madya Dr. Mariam Taib (UMT)</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Fauzayani Ibrahim (UMT)</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Prof. Madya Dr. Zailani Abdullah (UMK)</a:t>
            </a: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r>
              <a:rPr lang="ms-MY" sz="1800" dirty="0" smtClean="0">
                <a:effectLst/>
                <a:latin typeface="Arial" panose="020B0604020202020204" pitchFamily="34" charset="0"/>
                <a:ea typeface="Calibri" panose="020F0502020204030204" pitchFamily="34" charset="0"/>
                <a:cs typeface="Arial" panose="020B0604020202020204" pitchFamily="34" charset="0"/>
              </a:rPr>
              <a:t>Mohd Norazam Nurdin (UMK)</a:t>
            </a:r>
          </a:p>
          <a:p>
            <a:pPr>
              <a:lnSpc>
                <a:spcPts val="2160"/>
              </a:lnSpc>
              <a:spcBef>
                <a:spcPts val="0"/>
              </a:spcBef>
            </a:pPr>
            <a:endParaRPr lang="ms-MY" sz="1800" dirty="0" smtClean="0">
              <a:effectLst/>
              <a:latin typeface="Calibri" panose="020F0502020204030204" pitchFamily="34" charset="0"/>
              <a:ea typeface="Calibri" panose="020F0502020204030204" pitchFamily="34" charset="0"/>
              <a:cs typeface="Arial" panose="020B0604020202020204" pitchFamily="34" charset="0"/>
            </a:endParaRPr>
          </a:p>
          <a:p>
            <a:pPr>
              <a:lnSpc>
                <a:spcPts val="2160"/>
              </a:lnSpc>
              <a:spcBef>
                <a:spcPts val="0"/>
              </a:spcBef>
            </a:pPr>
            <a:endParaRPr lang="ms-MY"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6327" y="2193870"/>
            <a:ext cx="4310380" cy="922020"/>
          </a:xfrm>
          <a:prstGeom prst="rect">
            <a:avLst/>
          </a:prstGeom>
          <a:solidFill>
            <a:schemeClr val="bg1"/>
          </a:solidFill>
        </p:spPr>
        <p:txBody>
          <a:bodyPr wrap="square">
            <a:spAutoFit/>
          </a:bodyPr>
          <a:lstStyle/>
          <a:p>
            <a:r>
              <a:rPr lang="ms-MY" dirty="0" smtClean="0">
                <a:effectLst/>
                <a:latin typeface="Arial" panose="020B0604020202020204" pitchFamily="34" charset="0"/>
                <a:ea typeface="Calibri" panose="020F0502020204030204" pitchFamily="34" charset="0"/>
              </a:rPr>
              <a:t>Proses Aliran Kerja Permohonan Program Akademik Baharu Universiti Awam Berstatus Swaakreditasi</a:t>
            </a:r>
            <a:endParaRPr lang="ms-MY" dirty="0"/>
          </a:p>
        </p:txBody>
      </p:sp>
      <p:sp>
        <p:nvSpPr>
          <p:cNvPr id="2" name="Rectangle 1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ms-MY"/>
          </a:p>
        </p:txBody>
      </p:sp>
      <p:pic>
        <p:nvPicPr>
          <p:cNvPr id="129" name="Picture 128"/>
          <p:cNvPicPr>
            <a:picLocks noChangeAspect="1"/>
          </p:cNvPicPr>
          <p:nvPr/>
        </p:nvPicPr>
        <p:blipFill>
          <a:blip r:embed="rId2"/>
          <a:stretch>
            <a:fillRect/>
          </a:stretch>
        </p:blipFill>
        <p:spPr>
          <a:xfrm>
            <a:off x="6096000" y="182665"/>
            <a:ext cx="4096871" cy="657232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37180" y="1545460"/>
            <a:ext cx="4851481" cy="923330"/>
          </a:xfrm>
          <a:prstGeom prst="rect">
            <a:avLst/>
          </a:prstGeom>
          <a:solidFill>
            <a:schemeClr val="bg1"/>
          </a:solidFill>
        </p:spPr>
        <p:txBody>
          <a:bodyPr wrap="square">
            <a:spAutoFit/>
          </a:bodyPr>
          <a:lstStyle/>
          <a:p>
            <a:r>
              <a:rPr lang="ms-MY" dirty="0" smtClean="0">
                <a:effectLst/>
                <a:latin typeface="Arial" panose="020B0604020202020204" pitchFamily="34" charset="0"/>
                <a:ea typeface="Calibri" panose="020F0502020204030204" pitchFamily="34" charset="0"/>
              </a:rPr>
              <a:t>Proses Aliran Kerja Program Akademik Baharu  Universiti Bukan Berstatus Swaakreditasi</a:t>
            </a:r>
            <a:endParaRPr lang="ms-MY" dirty="0"/>
          </a:p>
        </p:txBody>
      </p:sp>
      <p:sp>
        <p:nvSpPr>
          <p:cNvPr id="2" name="Rectangle 14"/>
          <p:cNvSpPr>
            <a:spLocks noChangeArrowheads="1"/>
          </p:cNvSpPr>
          <p:nvPr/>
        </p:nvSpPr>
        <p:spPr bwMode="auto">
          <a:xfrm>
            <a:off x="3162921" y="95250"/>
            <a:ext cx="2060124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ms-MY"/>
          </a:p>
        </p:txBody>
      </p:sp>
      <p:pic>
        <p:nvPicPr>
          <p:cNvPr id="234" name="Picture 233"/>
          <p:cNvPicPr>
            <a:picLocks noChangeAspect="1"/>
          </p:cNvPicPr>
          <p:nvPr/>
        </p:nvPicPr>
        <p:blipFill>
          <a:blip r:embed="rId2"/>
          <a:stretch>
            <a:fillRect/>
          </a:stretch>
        </p:blipFill>
        <p:spPr>
          <a:xfrm>
            <a:off x="6239435" y="131468"/>
            <a:ext cx="4414277" cy="661614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Beberapa perkara penting</a:t>
            </a:r>
            <a:endParaRPr lang="ms-MY" dirty="0"/>
          </a:p>
        </p:txBody>
      </p:sp>
      <p:sp>
        <p:nvSpPr>
          <p:cNvPr id="3" name="Content Placeholder 2"/>
          <p:cNvSpPr>
            <a:spLocks noGrp="1"/>
          </p:cNvSpPr>
          <p:nvPr>
            <p:ph idx="1"/>
          </p:nvPr>
        </p:nvSpPr>
        <p:spPr>
          <a:xfrm>
            <a:off x="720633" y="1690688"/>
            <a:ext cx="10515600" cy="4351338"/>
          </a:xfrm>
        </p:spPr>
        <p:txBody>
          <a:bodyPr>
            <a:normAutofit fontScale="80000" lnSpcReduction="10000"/>
          </a:bodyPr>
          <a:lstStyle/>
          <a:p>
            <a:pPr marL="457200" indent="-457200">
              <a:lnSpc>
                <a:spcPct val="120000"/>
              </a:lnSpc>
              <a:spcBef>
                <a:spcPts val="0"/>
              </a:spcBef>
              <a:buFont typeface="+mj-lt"/>
              <a:buAutoNum type="arabicPeriod"/>
            </a:pPr>
            <a:r>
              <a:rPr lang="ms-MY" b="1" dirty="0"/>
              <a:t>Tempoh sah laku kelulusan MSA </a:t>
            </a:r>
            <a:r>
              <a:rPr lang="ms-MY" b="1" dirty="0" smtClean="0"/>
              <a:t>2 tahun.</a:t>
            </a:r>
            <a:r>
              <a:rPr lang="ms-MY" dirty="0" smtClean="0"/>
              <a:t> Kegagalan kemukakan KC penuh program kepada JKPT dalam tempoh itu menyebabkan kelulusan </a:t>
            </a:r>
            <a:r>
              <a:rPr lang="ms-MY" dirty="0"/>
              <a:t>MSA terbatal dan UA perlu </a:t>
            </a:r>
            <a:r>
              <a:rPr lang="ms-MY" dirty="0" smtClean="0"/>
              <a:t>kemukakan </a:t>
            </a:r>
            <a:r>
              <a:rPr lang="ms-MY" dirty="0"/>
              <a:t>semula permohonan ke</a:t>
            </a:r>
            <a:r>
              <a:rPr lang="en-MY" altLang="ms-MY" dirty="0"/>
              <a:t>pada</a:t>
            </a:r>
            <a:r>
              <a:rPr lang="ms-MY" dirty="0"/>
              <a:t> MSA sekiranya ingin meneruskan cadangan penawaran program tersebut</a:t>
            </a:r>
            <a:r>
              <a:rPr lang="ms-MY" dirty="0" smtClean="0"/>
              <a:t>.</a:t>
            </a:r>
          </a:p>
          <a:p>
            <a:pPr marL="457200" indent="-457200">
              <a:lnSpc>
                <a:spcPct val="120000"/>
              </a:lnSpc>
              <a:spcBef>
                <a:spcPts val="0"/>
              </a:spcBef>
              <a:buFont typeface="+mj-lt"/>
              <a:buAutoNum type="arabicPeriod"/>
            </a:pPr>
            <a:r>
              <a:rPr lang="ms-MY" dirty="0"/>
              <a:t>Selepas </a:t>
            </a:r>
            <a:r>
              <a:rPr lang="ms-MY" dirty="0" smtClean="0"/>
              <a:t>cadangan penawaran akademik baharu dipera</a:t>
            </a:r>
            <a:r>
              <a:rPr lang="en-MY" altLang="ms-MY" dirty="0" smtClean="0"/>
              <a:t>k</a:t>
            </a:r>
            <a:r>
              <a:rPr lang="ms-MY" dirty="0" smtClean="0"/>
              <a:t>ukan JKPT </a:t>
            </a:r>
            <a:r>
              <a:rPr lang="ms-MY" dirty="0"/>
              <a:t>dan </a:t>
            </a:r>
            <a:r>
              <a:rPr lang="ms-MY" dirty="0" smtClean="0"/>
              <a:t>diluluskan Menteri, </a:t>
            </a:r>
            <a:r>
              <a:rPr lang="ms-MY" dirty="0"/>
              <a:t>UA hendaklah </a:t>
            </a:r>
            <a:r>
              <a:rPr lang="ms-MY" b="1" dirty="0" smtClean="0"/>
              <a:t>tawarkan program itu mengikut semester/sesi kelulusan</a:t>
            </a:r>
            <a:r>
              <a:rPr lang="ms-MY" dirty="0" smtClean="0"/>
              <a:t> atau </a:t>
            </a:r>
            <a:r>
              <a:rPr lang="en-MY" altLang="ms-MY" b="1" dirty="0" smtClean="0"/>
              <a:t>tidak </a:t>
            </a:r>
            <a:r>
              <a:rPr lang="ms-MY" b="1" dirty="0" smtClean="0"/>
              <a:t>melebihi 2 </a:t>
            </a:r>
            <a:r>
              <a:rPr lang="ms-MY" b="1" dirty="0"/>
              <a:t>tahun daripada tarikh kelulusan Menteri. </a:t>
            </a:r>
            <a:endParaRPr lang="ms-MY" b="1" dirty="0" smtClean="0"/>
          </a:p>
          <a:p>
            <a:pPr marL="457200" indent="-457200">
              <a:lnSpc>
                <a:spcPct val="120000"/>
              </a:lnSpc>
              <a:spcBef>
                <a:spcPts val="0"/>
              </a:spcBef>
              <a:buFont typeface="+mj-lt"/>
              <a:buAutoNum type="arabicPeriod"/>
            </a:pPr>
            <a:r>
              <a:rPr lang="ms-MY" dirty="0"/>
              <a:t>UA </a:t>
            </a:r>
            <a:r>
              <a:rPr lang="en-MY" altLang="ms-MY" dirty="0"/>
              <a:t>perlu </a:t>
            </a:r>
            <a:r>
              <a:rPr lang="ms-MY" dirty="0" smtClean="0"/>
              <a:t>membuat proses mendapatkan </a:t>
            </a:r>
            <a:r>
              <a:rPr lang="ms-MY" b="1" dirty="0"/>
              <a:t>Akreditasi Penuh (FA) setahun sebelum kohort pertama pelajar bergraduat</a:t>
            </a:r>
            <a:r>
              <a:rPr lang="ms-MY" dirty="0"/>
              <a:t>. Kelulusan akreditasi penuh merupakan prasyarat untuk didaftarkan di bawah </a:t>
            </a:r>
            <a:r>
              <a:rPr lang="ms-MY" i="1" dirty="0"/>
              <a:t>Malaysian Qualifications Register (MQR).  </a:t>
            </a:r>
            <a:endParaRPr lang="ms-MY" dirty="0"/>
          </a:p>
          <a:p>
            <a:pPr marL="457200" indent="-457200">
              <a:lnSpc>
                <a:spcPct val="120000"/>
              </a:lnSpc>
              <a:spcBef>
                <a:spcPts val="0"/>
              </a:spcBef>
              <a:buFont typeface="+mj-lt"/>
              <a:buAutoNum type="arabicPeriod"/>
            </a:pPr>
            <a:endParaRPr lang="ms-MY" dirty="0"/>
          </a:p>
          <a:p>
            <a:pPr marL="457200" indent="-457200">
              <a:lnSpc>
                <a:spcPct val="120000"/>
              </a:lnSpc>
              <a:spcBef>
                <a:spcPts val="0"/>
              </a:spcBef>
            </a:pPr>
            <a:endParaRPr lang="ms-MY"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4160146" y="377041"/>
            <a:ext cx="3955415" cy="9004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MY" altLang="ms-MY" sz="2800" dirty="0">
                <a:latin typeface="Arial" panose="020B0604020202020204" pitchFamily="34" charset="0"/>
                <a:cs typeface="Arial" panose="020B0604020202020204" pitchFamily="34" charset="0"/>
              </a:rPr>
              <a:t>Senarai Semak</a:t>
            </a:r>
          </a:p>
        </p:txBody>
      </p:sp>
      <p:pic>
        <p:nvPicPr>
          <p:cNvPr id="6" name="image37.jpeg"/>
          <p:cNvPicPr/>
          <p:nvPr/>
        </p:nvPicPr>
        <p:blipFill>
          <a:blip r:embed="rId2" cstate="print"/>
          <a:stretch>
            <a:fillRect/>
          </a:stretch>
        </p:blipFill>
        <p:spPr>
          <a:xfrm>
            <a:off x="2716305" y="1613647"/>
            <a:ext cx="6400800" cy="450476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9885530" y="3950373"/>
            <a:ext cx="1046929" cy="368300"/>
          </a:xfrm>
          <a:prstGeom prst="rect">
            <a:avLst/>
          </a:prstGeom>
          <a:solidFill>
            <a:schemeClr val="accent4">
              <a:lumMod val="20000"/>
              <a:lumOff val="80000"/>
            </a:schemeClr>
          </a:solidFill>
        </p:spPr>
        <p:txBody>
          <a:bodyPr wrap="square">
            <a:spAutoFit/>
          </a:bodyPr>
          <a:lstStyle/>
          <a:p>
            <a:r>
              <a:rPr lang="en-MY" altLang="ms-MY" dirty="0"/>
              <a:t>16 </a:t>
            </a:r>
            <a:r>
              <a:rPr lang="en-MY" altLang="ms-MY" dirty="0" err="1" smtClean="0"/>
              <a:t>bulan</a:t>
            </a:r>
            <a:endParaRPr lang="en-MY" altLang="ms-MY" dirty="0"/>
          </a:p>
        </p:txBody>
      </p:sp>
      <p:pic>
        <p:nvPicPr>
          <p:cNvPr id="8" name="image38.jpeg"/>
          <p:cNvPicPr/>
          <p:nvPr/>
        </p:nvPicPr>
        <p:blipFill>
          <a:blip r:embed="rId2" cstate="print"/>
          <a:stretch>
            <a:fillRect/>
          </a:stretch>
        </p:blipFill>
        <p:spPr>
          <a:xfrm>
            <a:off x="1788458" y="766482"/>
            <a:ext cx="7987553" cy="572844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9731561" y="2807633"/>
            <a:ext cx="1106768" cy="368300"/>
          </a:xfrm>
          <a:prstGeom prst="rect">
            <a:avLst/>
          </a:prstGeom>
          <a:solidFill>
            <a:schemeClr val="accent4">
              <a:lumMod val="20000"/>
              <a:lumOff val="80000"/>
            </a:schemeClr>
          </a:solidFill>
        </p:spPr>
        <p:txBody>
          <a:bodyPr wrap="square">
            <a:spAutoFit/>
          </a:bodyPr>
          <a:lstStyle/>
          <a:p>
            <a:r>
              <a:rPr lang="en-MY" altLang="ms-MY" dirty="0"/>
              <a:t>18 </a:t>
            </a:r>
            <a:r>
              <a:rPr lang="en-MY" altLang="ms-MY" dirty="0" err="1" smtClean="0"/>
              <a:t>bulan</a:t>
            </a:r>
            <a:endParaRPr lang="en-MY" altLang="ms-MY" dirty="0"/>
          </a:p>
        </p:txBody>
      </p:sp>
      <p:pic>
        <p:nvPicPr>
          <p:cNvPr id="6" name="image39.jpeg"/>
          <p:cNvPicPr/>
          <p:nvPr/>
        </p:nvPicPr>
        <p:blipFill>
          <a:blip r:embed="rId2" cstate="print"/>
          <a:stretch>
            <a:fillRect/>
          </a:stretch>
        </p:blipFill>
        <p:spPr>
          <a:xfrm>
            <a:off x="1968631" y="820271"/>
            <a:ext cx="7444310" cy="564776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605155"/>
            <a:ext cx="10515600" cy="1325563"/>
          </a:xfrm>
          <a:solidFill>
            <a:schemeClr val="bg1"/>
          </a:solidFill>
        </p:spPr>
        <p:txBody>
          <a:bodyPr>
            <a:normAutofit/>
          </a:bodyPr>
          <a:lstStyle/>
          <a:p>
            <a:r>
              <a:rPr lang="en-MY" altLang="en-US" sz="2800">
                <a:latin typeface="Arial" panose="020B0604020202020204" pitchFamily="34" charset="0"/>
                <a:cs typeface="Arial" panose="020B0604020202020204" pitchFamily="34" charset="0"/>
              </a:rPr>
              <a:t>S</a:t>
            </a:r>
            <a:r>
              <a:rPr lang="en-US" sz="2800">
                <a:latin typeface="Arial" panose="020B0604020202020204" pitchFamily="34" charset="0"/>
                <a:cs typeface="Arial" panose="020B0604020202020204" pitchFamily="34" charset="0"/>
              </a:rPr>
              <a:t>ENARAI SEMAK KERTAS CADANGAN PERMOHONAN PROGRAM AKADEMIK BAHARU UNTUK MESYUARAT SARINGAN AWAL (MSA)</a:t>
            </a:r>
          </a:p>
        </p:txBody>
      </p:sp>
      <p:graphicFrame>
        <p:nvGraphicFramePr>
          <p:cNvPr id="2" name="Table 1"/>
          <p:cNvGraphicFramePr>
            <a:graphicFrameLocks noGrp="1"/>
          </p:cNvGraphicFramePr>
          <p:nvPr>
            <p:extLst>
              <p:ext uri="{D42A27DB-BD31-4B8C-83A1-F6EECF244321}">
                <p14:modId xmlns:p14="http://schemas.microsoft.com/office/powerpoint/2010/main" val="2232854739"/>
              </p:ext>
            </p:extLst>
          </p:nvPr>
        </p:nvGraphicFramePr>
        <p:xfrm>
          <a:off x="838199" y="3173127"/>
          <a:ext cx="10453779" cy="2623427"/>
        </p:xfrm>
        <a:graphic>
          <a:graphicData uri="http://schemas.openxmlformats.org/drawingml/2006/table">
            <a:tbl>
              <a:tblPr firstRow="1" firstCol="1" bandRow="1">
                <a:tableStyleId>{5C22544A-7EE6-4342-B048-85BDC9FD1C3A}</a:tableStyleId>
              </a:tblPr>
              <a:tblGrid>
                <a:gridCol w="852578">
                  <a:extLst>
                    <a:ext uri="{9D8B030D-6E8A-4147-A177-3AD203B41FA5}">
                      <a16:colId xmlns:a16="http://schemas.microsoft.com/office/drawing/2014/main" val="20000"/>
                    </a:ext>
                  </a:extLst>
                </a:gridCol>
                <a:gridCol w="6502659">
                  <a:extLst>
                    <a:ext uri="{9D8B030D-6E8A-4147-A177-3AD203B41FA5}">
                      <a16:colId xmlns:a16="http://schemas.microsoft.com/office/drawing/2014/main" val="20001"/>
                    </a:ext>
                  </a:extLst>
                </a:gridCol>
                <a:gridCol w="1549271">
                  <a:extLst>
                    <a:ext uri="{9D8B030D-6E8A-4147-A177-3AD203B41FA5}">
                      <a16:colId xmlns:a16="http://schemas.microsoft.com/office/drawing/2014/main" val="20002"/>
                    </a:ext>
                  </a:extLst>
                </a:gridCol>
                <a:gridCol w="1549271">
                  <a:extLst>
                    <a:ext uri="{9D8B030D-6E8A-4147-A177-3AD203B41FA5}">
                      <a16:colId xmlns:a16="http://schemas.microsoft.com/office/drawing/2014/main" val="20003"/>
                    </a:ext>
                  </a:extLst>
                </a:gridCol>
              </a:tblGrid>
              <a:tr h="386492">
                <a:tc rowSpan="2">
                  <a:txBody>
                    <a:bodyPr/>
                    <a:lstStyle/>
                    <a:p>
                      <a:pPr algn="ctr">
                        <a:lnSpc>
                          <a:spcPct val="107000"/>
                        </a:lnSpc>
                        <a:spcAft>
                          <a:spcPts val="0"/>
                        </a:spcAft>
                      </a:pPr>
                      <a:r>
                        <a:rPr lang="ms-MY" sz="2000">
                          <a:effectLst/>
                        </a:rPr>
                        <a:t>Bil.</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rowSpan="2">
                  <a:txBody>
                    <a:bodyPr/>
                    <a:lstStyle/>
                    <a:p>
                      <a:pPr algn="ctr">
                        <a:lnSpc>
                          <a:spcPct val="107000"/>
                        </a:lnSpc>
                        <a:spcAft>
                          <a:spcPts val="0"/>
                        </a:spcAft>
                      </a:pPr>
                      <a:r>
                        <a:rPr lang="ms-MY" sz="2000">
                          <a:effectLst/>
                        </a:rPr>
                        <a:t>Perkara/Butiran</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2">
                  <a:txBody>
                    <a:bodyPr/>
                    <a:lstStyle/>
                    <a:p>
                      <a:pPr algn="ctr">
                        <a:lnSpc>
                          <a:spcPct val="107000"/>
                        </a:lnSpc>
                        <a:spcAft>
                          <a:spcPts val="0"/>
                        </a:spcAft>
                      </a:pPr>
                      <a:r>
                        <a:rPr lang="ms-MY" sz="2000">
                          <a:effectLst/>
                        </a:rPr>
                        <a:t>Tandakan </a:t>
                      </a:r>
                      <a:r>
                        <a:rPr lang="ms-MY" sz="2000">
                          <a:effectLst/>
                          <a:sym typeface="Wingdings" panose="05000000000000000000" pitchFamily="2" charset="2"/>
                        </a:rPr>
                        <a:t></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ms-MY"/>
                    </a:p>
                  </a:txBody>
                  <a:tcPr/>
                </a:tc>
                <a:extLst>
                  <a:ext uri="{0D108BD9-81ED-4DB2-BD59-A6C34878D82A}">
                    <a16:rowId xmlns:a16="http://schemas.microsoft.com/office/drawing/2014/main" val="10000"/>
                  </a:ext>
                </a:extLst>
              </a:tr>
              <a:tr h="238304">
                <a:tc vMerge="1">
                  <a:txBody>
                    <a:bodyPr/>
                    <a:lstStyle/>
                    <a:p>
                      <a:endParaRPr lang="ms-MY"/>
                    </a:p>
                  </a:txBody>
                  <a:tcPr/>
                </a:tc>
                <a:tc vMerge="1">
                  <a:txBody>
                    <a:bodyPr/>
                    <a:lstStyle/>
                    <a:p>
                      <a:endParaRPr lang="ms-MY"/>
                    </a:p>
                  </a:txBody>
                  <a:tcPr/>
                </a:tc>
                <a:tc>
                  <a:txBody>
                    <a:bodyPr/>
                    <a:lstStyle/>
                    <a:p>
                      <a:pPr algn="ctr">
                        <a:lnSpc>
                          <a:spcPct val="107000"/>
                        </a:lnSpc>
                        <a:spcAft>
                          <a:spcPts val="0"/>
                        </a:spcAft>
                      </a:pPr>
                      <a:r>
                        <a:rPr lang="ms-MY" sz="2000">
                          <a:effectLst/>
                        </a:rPr>
                        <a:t>UA</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ms-MY" sz="2000">
                          <a:effectLst/>
                        </a:rPr>
                        <a:t>BPPA JPT</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0001"/>
                  </a:ext>
                </a:extLst>
              </a:tr>
              <a:tr h="419509">
                <a:tc>
                  <a:txBody>
                    <a:bodyPr/>
                    <a:lstStyle/>
                    <a:p>
                      <a:pPr algn="ctr">
                        <a:lnSpc>
                          <a:spcPct val="107000"/>
                        </a:lnSpc>
                        <a:spcAft>
                          <a:spcPts val="0"/>
                        </a:spcAft>
                      </a:pPr>
                      <a:r>
                        <a:rPr lang="ms-MY" sz="2000">
                          <a:effectLst/>
                        </a:rPr>
                        <a:t>1.</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Kertas cadangan (softcopy) (format Microsoft  Word)</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2"/>
                  </a:ext>
                </a:extLst>
              </a:tr>
              <a:tr h="419509">
                <a:tc>
                  <a:txBody>
                    <a:bodyPr/>
                    <a:lstStyle/>
                    <a:p>
                      <a:pPr algn="ctr">
                        <a:lnSpc>
                          <a:spcPct val="107000"/>
                        </a:lnSpc>
                        <a:spcAft>
                          <a:spcPts val="0"/>
                        </a:spcAft>
                      </a:pPr>
                      <a:r>
                        <a:rPr lang="ms-MY" sz="2000">
                          <a:effectLst/>
                        </a:rPr>
                        <a:t>2.</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Dua (2) salinan kertas cadangan (hardcopy)</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3"/>
                  </a:ext>
                </a:extLst>
              </a:tr>
              <a:tr h="559345">
                <a:tc>
                  <a:txBody>
                    <a:bodyPr/>
                    <a:lstStyle/>
                    <a:p>
                      <a:pPr algn="ctr">
                        <a:lnSpc>
                          <a:spcPct val="107000"/>
                        </a:lnSpc>
                        <a:spcAft>
                          <a:spcPts val="0"/>
                        </a:spcAft>
                      </a:pPr>
                      <a:r>
                        <a:rPr lang="ms-MY" sz="2000">
                          <a:effectLst/>
                        </a:rPr>
                        <a:t>3.</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Lampiran: </a:t>
                      </a:r>
                    </a:p>
                    <a:p>
                      <a:pPr>
                        <a:lnSpc>
                          <a:spcPct val="107000"/>
                        </a:lnSpc>
                        <a:spcAft>
                          <a:spcPts val="0"/>
                        </a:spcAft>
                      </a:pPr>
                      <a:r>
                        <a:rPr lang="ms-MY" sz="2000">
                          <a:effectLst/>
                        </a:rPr>
                        <a:t>Perincian dokumen sokongan kertas cadangan</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4"/>
                  </a:ext>
                </a:extLst>
              </a:tr>
              <a:tr h="419509">
                <a:tc>
                  <a:txBody>
                    <a:bodyPr/>
                    <a:lstStyle/>
                    <a:p>
                      <a:pPr algn="ctr">
                        <a:lnSpc>
                          <a:spcPct val="107000"/>
                        </a:lnSpc>
                        <a:spcAft>
                          <a:spcPts val="0"/>
                        </a:spcAft>
                      </a:pPr>
                      <a:r>
                        <a:rPr lang="ms-MY" sz="2000">
                          <a:effectLst/>
                        </a:rPr>
                        <a:t>4.</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Surat iringan yang ditandatangani oleh TNC/RA</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dirty="0">
                          <a:effectLst/>
                        </a:rPr>
                        <a:t> </a:t>
                      </a:r>
                      <a:endParaRPr lang="ms-MY"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5"/>
                  </a:ext>
                </a:extLst>
              </a:tr>
            </a:tbl>
          </a:graphicData>
        </a:graphic>
      </p:graphicFrame>
      <p:sp>
        <p:nvSpPr>
          <p:cNvPr id="3" name="Rectangle 1"/>
          <p:cNvSpPr>
            <a:spLocks noChangeArrowheads="1"/>
          </p:cNvSpPr>
          <p:nvPr/>
        </p:nvSpPr>
        <p:spPr bwMode="auto">
          <a:xfrm>
            <a:off x="3505200" y="31734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ms-MY"/>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MY" altLang="en-US" sz="2800">
                <a:latin typeface="Arial" panose="020B0604020202020204" pitchFamily="34" charset="0"/>
                <a:cs typeface="Calibri" panose="020F0502020204030204" pitchFamily="34" charset="0"/>
                <a:sym typeface="+mn-ea"/>
              </a:rPr>
              <a:t>S</a:t>
            </a:r>
            <a:r>
              <a:rPr lang="en-US" sz="2800">
                <a:latin typeface="Arial" panose="020B0604020202020204" pitchFamily="34" charset="0"/>
                <a:cs typeface="Calibri" panose="020F0502020204030204" pitchFamily="34" charset="0"/>
                <a:sym typeface="+mn-ea"/>
              </a:rPr>
              <a:t>ENARAI SEMAK </a:t>
            </a:r>
            <a:r>
              <a:rPr lang="en-US" sz="2800">
                <a:solidFill>
                  <a:srgbClr val="000000"/>
                </a:solidFill>
                <a:latin typeface="Arial" panose="020B0604020202020204" pitchFamily="34" charset="0"/>
                <a:cs typeface="Calibri" panose="020F0502020204030204" pitchFamily="34" charset="0"/>
                <a:sym typeface="+mn-ea"/>
              </a:rPr>
              <a:t>KERTAS CADANGAN PERMOHONAN PROGRAM AKADEMIK BAHARU UNTUK </a:t>
            </a:r>
          </a:p>
          <a:p>
            <a:r>
              <a:rPr lang="en-US" sz="2800">
                <a:solidFill>
                  <a:srgbClr val="000000"/>
                </a:solidFill>
                <a:latin typeface="Arial" panose="020B0604020202020204" pitchFamily="34" charset="0"/>
                <a:cs typeface="Calibri" panose="020F0502020204030204" pitchFamily="34" charset="0"/>
                <a:sym typeface="+mn-ea"/>
              </a:rPr>
              <a:t>MESYUARAT J</a:t>
            </a:r>
            <a:r>
              <a:rPr lang="en-MY" altLang="en-US" sz="2800">
                <a:solidFill>
                  <a:srgbClr val="000000"/>
                </a:solidFill>
                <a:latin typeface="Arial" panose="020B0604020202020204" pitchFamily="34" charset="0"/>
                <a:cs typeface="Calibri" panose="020F0502020204030204" pitchFamily="34" charset="0"/>
                <a:sym typeface="+mn-ea"/>
              </a:rPr>
              <a:t>KPT</a:t>
            </a:r>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14826961"/>
              </p:ext>
            </p:extLst>
          </p:nvPr>
        </p:nvGraphicFramePr>
        <p:xfrm>
          <a:off x="838198" y="2192868"/>
          <a:ext cx="10515601" cy="3262470"/>
        </p:xfrm>
        <a:graphic>
          <a:graphicData uri="http://schemas.openxmlformats.org/drawingml/2006/table">
            <a:tbl>
              <a:tblPr firstRow="1" firstCol="1" bandRow="1">
                <a:tableStyleId>{5C22544A-7EE6-4342-B048-85BDC9FD1C3A}</a:tableStyleId>
              </a:tblPr>
              <a:tblGrid>
                <a:gridCol w="1268354">
                  <a:extLst>
                    <a:ext uri="{9D8B030D-6E8A-4147-A177-3AD203B41FA5}">
                      <a16:colId xmlns:a16="http://schemas.microsoft.com/office/drawing/2014/main" val="20000"/>
                    </a:ext>
                  </a:extLst>
                </a:gridCol>
                <a:gridCol w="6130381">
                  <a:extLst>
                    <a:ext uri="{9D8B030D-6E8A-4147-A177-3AD203B41FA5}">
                      <a16:colId xmlns:a16="http://schemas.microsoft.com/office/drawing/2014/main" val="20001"/>
                    </a:ext>
                  </a:extLst>
                </a:gridCol>
                <a:gridCol w="1558433">
                  <a:extLst>
                    <a:ext uri="{9D8B030D-6E8A-4147-A177-3AD203B41FA5}">
                      <a16:colId xmlns:a16="http://schemas.microsoft.com/office/drawing/2014/main" val="20002"/>
                    </a:ext>
                  </a:extLst>
                </a:gridCol>
                <a:gridCol w="1558433">
                  <a:extLst>
                    <a:ext uri="{9D8B030D-6E8A-4147-A177-3AD203B41FA5}">
                      <a16:colId xmlns:a16="http://schemas.microsoft.com/office/drawing/2014/main" val="20003"/>
                    </a:ext>
                  </a:extLst>
                </a:gridCol>
              </a:tblGrid>
              <a:tr h="427590">
                <a:tc rowSpan="2">
                  <a:txBody>
                    <a:bodyPr/>
                    <a:lstStyle/>
                    <a:p>
                      <a:pPr algn="ctr">
                        <a:lnSpc>
                          <a:spcPct val="107000"/>
                        </a:lnSpc>
                        <a:spcAft>
                          <a:spcPts val="0"/>
                        </a:spcAft>
                      </a:pPr>
                      <a:r>
                        <a:rPr lang="ms-MY" sz="2000">
                          <a:effectLst/>
                        </a:rPr>
                        <a:t>Bil.</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rowSpan="2">
                  <a:txBody>
                    <a:bodyPr/>
                    <a:lstStyle/>
                    <a:p>
                      <a:pPr algn="ctr">
                        <a:lnSpc>
                          <a:spcPct val="107000"/>
                        </a:lnSpc>
                        <a:spcAft>
                          <a:spcPts val="0"/>
                        </a:spcAft>
                      </a:pPr>
                      <a:r>
                        <a:rPr lang="ms-MY" sz="2000">
                          <a:effectLst/>
                        </a:rPr>
                        <a:t>Perkara/Butiran</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2">
                  <a:txBody>
                    <a:bodyPr/>
                    <a:lstStyle/>
                    <a:p>
                      <a:pPr algn="ctr">
                        <a:lnSpc>
                          <a:spcPct val="107000"/>
                        </a:lnSpc>
                        <a:spcAft>
                          <a:spcPts val="0"/>
                        </a:spcAft>
                      </a:pPr>
                      <a:r>
                        <a:rPr lang="ms-MY" sz="2000">
                          <a:effectLst/>
                        </a:rPr>
                        <a:t>Tandakan </a:t>
                      </a:r>
                      <a:r>
                        <a:rPr lang="ms-MY" sz="2000">
                          <a:effectLst/>
                          <a:sym typeface="Wingdings" panose="05000000000000000000" pitchFamily="2" charset="2"/>
                        </a:rPr>
                        <a:t></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ms-MY"/>
                    </a:p>
                  </a:txBody>
                  <a:tcPr/>
                </a:tc>
                <a:extLst>
                  <a:ext uri="{0D108BD9-81ED-4DB2-BD59-A6C34878D82A}">
                    <a16:rowId xmlns:a16="http://schemas.microsoft.com/office/drawing/2014/main" val="10000"/>
                  </a:ext>
                </a:extLst>
              </a:tr>
              <a:tr h="263645">
                <a:tc vMerge="1">
                  <a:txBody>
                    <a:bodyPr/>
                    <a:lstStyle/>
                    <a:p>
                      <a:endParaRPr lang="ms-MY"/>
                    </a:p>
                  </a:txBody>
                  <a:tcPr/>
                </a:tc>
                <a:tc vMerge="1">
                  <a:txBody>
                    <a:bodyPr/>
                    <a:lstStyle/>
                    <a:p>
                      <a:endParaRPr lang="ms-MY"/>
                    </a:p>
                  </a:txBody>
                  <a:tcPr/>
                </a:tc>
                <a:tc>
                  <a:txBody>
                    <a:bodyPr/>
                    <a:lstStyle/>
                    <a:p>
                      <a:pPr algn="ctr">
                        <a:lnSpc>
                          <a:spcPct val="107000"/>
                        </a:lnSpc>
                        <a:spcAft>
                          <a:spcPts val="0"/>
                        </a:spcAft>
                      </a:pPr>
                      <a:r>
                        <a:rPr lang="ms-MY" sz="2000">
                          <a:effectLst/>
                        </a:rPr>
                        <a:t>UA</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ms-MY" sz="2000">
                          <a:effectLst/>
                        </a:rPr>
                        <a:t>BPPA JPT</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0001"/>
                  </a:ext>
                </a:extLst>
              </a:tr>
              <a:tr h="464118">
                <a:tc>
                  <a:txBody>
                    <a:bodyPr/>
                    <a:lstStyle/>
                    <a:p>
                      <a:pPr algn="ctr">
                        <a:lnSpc>
                          <a:spcPct val="107000"/>
                        </a:lnSpc>
                        <a:spcAft>
                          <a:spcPts val="0"/>
                        </a:spcAft>
                      </a:pPr>
                      <a:r>
                        <a:rPr lang="ms-MY" sz="2000">
                          <a:effectLst/>
                        </a:rPr>
                        <a:t>1.</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Kertas cadangan (softcopy) (format Microsoft  Word)</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2"/>
                  </a:ext>
                </a:extLst>
              </a:tr>
              <a:tr h="464118">
                <a:tc>
                  <a:txBody>
                    <a:bodyPr/>
                    <a:lstStyle/>
                    <a:p>
                      <a:pPr algn="ctr">
                        <a:lnSpc>
                          <a:spcPct val="107000"/>
                        </a:lnSpc>
                        <a:spcAft>
                          <a:spcPts val="0"/>
                        </a:spcAft>
                      </a:pPr>
                      <a:r>
                        <a:rPr lang="ms-MY" sz="2000">
                          <a:effectLst/>
                        </a:rPr>
                        <a:t>2.</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Dua (2) salinan kertas cadangan (hardcopy)</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3"/>
                  </a:ext>
                </a:extLst>
              </a:tr>
              <a:tr h="618824">
                <a:tc>
                  <a:txBody>
                    <a:bodyPr/>
                    <a:lstStyle/>
                    <a:p>
                      <a:pPr algn="ctr">
                        <a:lnSpc>
                          <a:spcPct val="107000"/>
                        </a:lnSpc>
                        <a:spcAft>
                          <a:spcPts val="0"/>
                        </a:spcAft>
                      </a:pPr>
                      <a:r>
                        <a:rPr lang="ms-MY" sz="2000">
                          <a:effectLst/>
                        </a:rPr>
                        <a:t>3.</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Lampiran: </a:t>
                      </a:r>
                    </a:p>
                    <a:p>
                      <a:pPr>
                        <a:lnSpc>
                          <a:spcPct val="107000"/>
                        </a:lnSpc>
                        <a:spcAft>
                          <a:spcPts val="0"/>
                        </a:spcAft>
                      </a:pPr>
                      <a:r>
                        <a:rPr lang="ms-MY" sz="2000">
                          <a:effectLst/>
                        </a:rPr>
                        <a:t>Perincian dokumen sokongan kertas cadangan</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4"/>
                  </a:ext>
                </a:extLst>
              </a:tr>
              <a:tr h="464118">
                <a:tc>
                  <a:txBody>
                    <a:bodyPr/>
                    <a:lstStyle/>
                    <a:p>
                      <a:pPr algn="ctr">
                        <a:lnSpc>
                          <a:spcPct val="107000"/>
                        </a:lnSpc>
                        <a:spcAft>
                          <a:spcPts val="0"/>
                        </a:spcAft>
                      </a:pPr>
                      <a:r>
                        <a:rPr lang="ms-MY" sz="2000">
                          <a:effectLst/>
                        </a:rPr>
                        <a:t>4.</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Satu (1) salinan digital dokumen MQA-01</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5"/>
                  </a:ext>
                </a:extLst>
              </a:tr>
              <a:tr h="464118">
                <a:tc>
                  <a:txBody>
                    <a:bodyPr/>
                    <a:lstStyle/>
                    <a:p>
                      <a:pPr algn="ctr">
                        <a:lnSpc>
                          <a:spcPct val="107000"/>
                        </a:lnSpc>
                        <a:spcAft>
                          <a:spcPts val="0"/>
                        </a:spcAft>
                      </a:pPr>
                      <a:r>
                        <a:rPr lang="ms-MY" sz="2000">
                          <a:effectLst/>
                        </a:rPr>
                        <a:t>5.</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0"/>
                        </a:spcAft>
                      </a:pPr>
                      <a:r>
                        <a:rPr lang="ms-MY" sz="2000">
                          <a:effectLst/>
                        </a:rPr>
                        <a:t>Surat iringan yang ditandatangani oleh TNC/RA</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a:effectLst/>
                        </a:rPr>
                        <a:t> </a:t>
                      </a:r>
                      <a:endParaRPr lang="ms-MY"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ms-MY" sz="2000" dirty="0">
                          <a:effectLst/>
                        </a:rPr>
                        <a:t> </a:t>
                      </a:r>
                      <a:endParaRPr lang="ms-MY"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6"/>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6540" y="1748790"/>
            <a:ext cx="6791325" cy="2249170"/>
          </a:xfrm>
          <a:solidFill>
            <a:schemeClr val="accent1">
              <a:lumMod val="60000"/>
              <a:lumOff val="40000"/>
            </a:schemeClr>
          </a:solidFill>
        </p:spPr>
        <p:txBody>
          <a:bodyPr>
            <a:normAutofit/>
          </a:bodyPr>
          <a:lstStyle/>
          <a:p>
            <a:pPr marL="0" indent="0" algn="ctr">
              <a:buNone/>
            </a:pPr>
            <a:endParaRPr lang="en-MY" altLang="en-US" sz="3600">
              <a:latin typeface="Tahoma" panose="020B0604030504040204" charset="0"/>
              <a:cs typeface="Tahoma" panose="020B0604030504040204" charset="0"/>
            </a:endParaRPr>
          </a:p>
          <a:p>
            <a:pPr marL="0" indent="0" algn="ctr">
              <a:buNone/>
            </a:pPr>
            <a:r>
              <a:rPr lang="en-MY" altLang="en-US" sz="3600">
                <a:latin typeface="Tahoma" panose="020B0604030504040204" charset="0"/>
                <a:cs typeface="Tahoma" panose="020B0604030504040204" charset="0"/>
              </a:rPr>
              <a:t>TERIMA KASIH</a:t>
            </a:r>
          </a:p>
          <a:p>
            <a:pPr marL="0" indent="0" algn="ctr">
              <a:buNone/>
            </a:pPr>
            <a:endParaRPr lang="en-MY" altLang="en-US" sz="3600">
              <a:latin typeface="Tahoma" panose="020B0604030504040204" charset="0"/>
              <a:cs typeface="Tahoma" panose="020B0604030504040204" charset="0"/>
            </a:endParaRPr>
          </a:p>
          <a:p>
            <a:pPr marL="0" indent="0" algn="ctr">
              <a:buNone/>
            </a:pPr>
            <a:endParaRPr lang="en-MY" altLang="en-US" sz="3600">
              <a:latin typeface="Tahoma" panose="020B0604030504040204" charset="0"/>
              <a:cs typeface="Tahoma" panose="020B0604030504040204" charset="0"/>
            </a:endParaRPr>
          </a:p>
          <a:p>
            <a:pPr marL="0" indent="0" algn="ctr">
              <a:buNone/>
            </a:pPr>
            <a:endParaRPr lang="en-MY" altLang="en-US" sz="3600">
              <a:latin typeface="Tahoma" panose="020B0604030504040204" charset="0"/>
              <a:cs typeface="Tahoma" panose="020B0604030504040204" charset="0"/>
            </a:endParaRPr>
          </a:p>
          <a:p>
            <a:pPr marL="0" indent="0" algn="ctr">
              <a:buNone/>
            </a:pPr>
            <a:endParaRPr lang="en-MY" altLang="en-US" sz="3600">
              <a:latin typeface="Tahoma" panose="020B0604030504040204" charset="0"/>
              <a:cs typeface="Tahoma" panose="020B0604030504040204" charset="0"/>
            </a:endParaRPr>
          </a:p>
          <a:p>
            <a:pPr marL="0" indent="0" algn="ctr">
              <a:buNone/>
            </a:pPr>
            <a:endParaRPr lang="en-MY" altLang="en-US" sz="3600">
              <a:latin typeface="Tahoma" panose="020B0604030504040204" charset="0"/>
              <a:cs typeface="Tahoma" panose="020B0604030504040204" charset="0"/>
            </a:endParaRPr>
          </a:p>
          <a:p>
            <a:pPr marL="0" indent="0" algn="ctr">
              <a:buNone/>
            </a:pPr>
            <a:endParaRPr lang="en-MY" altLang="en-US" sz="3600">
              <a:latin typeface="Tahoma" panose="020B0604030504040204" charset="0"/>
              <a:cs typeface="Tahoma" panose="020B06040305040402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1320403"/>
            <a:ext cx="2730138" cy="3626788"/>
          </a:xfrm>
          <a:prstGeom prst="rect">
            <a:avLst/>
          </a:prstGeom>
          <a:solidFill>
            <a:schemeClr val="accent4"/>
          </a:solidFill>
        </p:spPr>
      </p:pic>
      <p:sp>
        <p:nvSpPr>
          <p:cNvPr id="4" name="Rectangle 3"/>
          <p:cNvSpPr/>
          <p:nvPr/>
        </p:nvSpPr>
        <p:spPr>
          <a:xfrm>
            <a:off x="2534194" y="0"/>
            <a:ext cx="9657806" cy="7108825"/>
          </a:xfrm>
          <a:prstGeom prst="rect">
            <a:avLst/>
          </a:prstGeom>
          <a:solidFill>
            <a:schemeClr val="accent4">
              <a:lumMod val="20000"/>
              <a:lumOff val="80000"/>
            </a:schemeClr>
          </a:solidFill>
        </p:spPr>
        <p:txBody>
          <a:bodyPr wrap="square">
            <a:spAutoFit/>
          </a:bodyPr>
          <a:lstStyle/>
          <a:p>
            <a:pPr marL="342900" indent="-342900">
              <a:spcAft>
                <a:spcPts val="0"/>
              </a:spcAft>
              <a:buFont typeface="Wingdings" panose="05000000000000000000" pitchFamily="2" charset="2"/>
              <a:buChar char="q"/>
            </a:pPr>
            <a:endParaRPr lang="ms-MY" sz="2400" dirty="0" smtClean="0">
              <a:effectLst/>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2400" dirty="0" smtClean="0">
                <a:latin typeface="Arial" panose="020B0604020202020204" pitchFamily="34" charset="0"/>
                <a:ea typeface="Calibri" panose="020F0502020204030204" pitchFamily="34" charset="0"/>
                <a:cs typeface="Arial" panose="020B0604020202020204" pitchFamily="34" charset="0"/>
              </a:rPr>
              <a:t>BAB 2: </a:t>
            </a:r>
            <a:endParaRPr lang="ms-MY" sz="2400" dirty="0">
              <a:latin typeface="Arial" panose="020B0604020202020204" pitchFamily="34" charset="0"/>
              <a:ea typeface="Calibri" panose="020F0502020204030204" pitchFamily="34" charset="0"/>
              <a:cs typeface="Arial" panose="020B0604020202020204" pitchFamily="34" charset="0"/>
            </a:endParaRPr>
          </a:p>
          <a:p>
            <a:pPr marL="342900" indent="-342900">
              <a:spcAft>
                <a:spcPts val="0"/>
              </a:spcAft>
              <a:buFont typeface="Wingdings" panose="05000000000000000000" pitchFamily="2" charset="2"/>
              <a:buChar char="q"/>
            </a:pPr>
            <a:r>
              <a:rPr lang="ms-MY" sz="2400" dirty="0">
                <a:latin typeface="Arial" panose="020B0604020202020204" pitchFamily="34" charset="0"/>
                <a:ea typeface="Calibri" panose="020F0502020204030204" pitchFamily="34" charset="0"/>
                <a:cs typeface="Arial" panose="020B0604020202020204" pitchFamily="34" charset="0"/>
              </a:rPr>
              <a:t>M</a:t>
            </a:r>
            <a:r>
              <a:rPr lang="ms-MY" sz="2400" dirty="0" smtClean="0">
                <a:effectLst/>
                <a:latin typeface="Arial" panose="020B0604020202020204" pitchFamily="34" charset="0"/>
                <a:ea typeface="Calibri" panose="020F0502020204030204" pitchFamily="34" charset="0"/>
                <a:cs typeface="Arial" panose="020B0604020202020204" pitchFamily="34" charset="0"/>
              </a:rPr>
              <a:t>enerangkan proses pembangunan program akademik baharu. Secara keseluruhan proses ini mempunyai dua (2) </a:t>
            </a:r>
            <a:r>
              <a:rPr lang="en-MY" altLang="ms-MY" sz="2400" dirty="0" smtClean="0">
                <a:effectLst/>
                <a:latin typeface="Arial" panose="020B0604020202020204" pitchFamily="34" charset="0"/>
                <a:ea typeface="Calibri" panose="020F0502020204030204" pitchFamily="34" charset="0"/>
                <a:cs typeface="Arial" panose="020B0604020202020204" pitchFamily="34" charset="0"/>
              </a:rPr>
              <a:t>dokumen </a:t>
            </a:r>
            <a:r>
              <a:rPr lang="ms-MY" sz="2400" dirty="0" smtClean="0">
                <a:effectLst/>
                <a:latin typeface="Arial" panose="020B0604020202020204" pitchFamily="34" charset="0"/>
                <a:ea typeface="Calibri" panose="020F0502020204030204" pitchFamily="34" charset="0"/>
                <a:cs typeface="Arial" panose="020B0604020202020204" pitchFamily="34" charset="0"/>
              </a:rPr>
              <a:t>yang perlu disediakan: </a:t>
            </a:r>
          </a:p>
          <a:p>
            <a:pPr marL="342900" indent="-342900">
              <a:spcAft>
                <a:spcPts val="0"/>
              </a:spcAft>
              <a:buFont typeface="Wingdings" panose="05000000000000000000" pitchFamily="2" charset="2"/>
              <a:buChar char="q"/>
            </a:pPr>
            <a:endParaRPr lang="ms-MY" sz="2400" dirty="0" smtClean="0">
              <a:effectLst/>
              <a:latin typeface="Calibri" panose="020F0502020204030204" pitchFamily="34" charset="0"/>
              <a:ea typeface="Calibri" panose="020F0502020204030204" pitchFamily="34" charset="0"/>
              <a:cs typeface="Arial" panose="020B0604020202020204" pitchFamily="34" charset="0"/>
            </a:endParaRPr>
          </a:p>
          <a:p>
            <a:pPr marL="901700" lvl="0" indent="-457200">
              <a:spcAft>
                <a:spcPts val="0"/>
              </a:spcAft>
              <a:buFont typeface="+mj-lt"/>
              <a:buAutoNum type="arabicPeriod"/>
              <a:tabLst>
                <a:tab pos="901700" algn="l"/>
              </a:tabLst>
            </a:pPr>
            <a:r>
              <a:rPr lang="ms-MY" sz="2400" dirty="0" smtClean="0">
                <a:latin typeface="Arial" panose="020B0604020202020204" pitchFamily="34" charset="0"/>
                <a:ea typeface="Calibri" panose="020F0502020204030204" pitchFamily="34" charset="0"/>
                <a:cs typeface="Times New Roman" panose="02020603050405020304" pitchFamily="18" charset="0"/>
              </a:rPr>
              <a:t>K</a:t>
            </a:r>
            <a:r>
              <a:rPr lang="ms-MY" sz="2400" dirty="0" smtClean="0">
                <a:effectLst/>
                <a:latin typeface="Arial" panose="020B0604020202020204" pitchFamily="34" charset="0"/>
                <a:ea typeface="Calibri" panose="020F0502020204030204" pitchFamily="34" charset="0"/>
                <a:cs typeface="Times New Roman" panose="02020603050405020304" pitchFamily="18" charset="0"/>
              </a:rPr>
              <a:t>ertas cadangan (KC) beserta lampiran dan surat iringan TNC/RA</a:t>
            </a:r>
          </a:p>
          <a:p>
            <a:pPr marL="901700" lvl="0" indent="-457200">
              <a:spcAft>
                <a:spcPts val="0"/>
              </a:spcAft>
              <a:buFont typeface="+mj-lt"/>
              <a:buAutoNum type="arabicPeriod"/>
              <a:tabLst>
                <a:tab pos="901700" algn="l"/>
              </a:tabLst>
            </a:pPr>
            <a:endParaRPr lang="ms-MY"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901700" lvl="0" indent="-457200">
              <a:spcAft>
                <a:spcPts val="0"/>
              </a:spcAft>
              <a:buFont typeface="+mj-lt"/>
              <a:buAutoNum type="arabicPeriod"/>
              <a:tabLst>
                <a:tab pos="901700" algn="l"/>
              </a:tabLst>
            </a:pPr>
            <a:r>
              <a:rPr lang="ms-MY" sz="2400" dirty="0" smtClean="0">
                <a:latin typeface="Arial" panose="020B0604020202020204" pitchFamily="34" charset="0"/>
                <a:ea typeface="Calibri" panose="020F0502020204030204" pitchFamily="34" charset="0"/>
                <a:cs typeface="Times New Roman" panose="02020603050405020304" pitchFamily="18" charset="0"/>
              </a:rPr>
              <a:t>D</a:t>
            </a:r>
            <a:r>
              <a:rPr lang="ms-MY" sz="2400" dirty="0" smtClean="0">
                <a:effectLst/>
                <a:latin typeface="Arial" panose="020B0604020202020204" pitchFamily="34" charset="0"/>
                <a:ea typeface="Calibri" panose="020F0502020204030204" pitchFamily="34" charset="0"/>
                <a:cs typeface="Times New Roman" panose="02020603050405020304" pitchFamily="18" charset="0"/>
              </a:rPr>
              <a:t>okumen Akreditasi Sementara (MQA-01).</a:t>
            </a:r>
          </a:p>
          <a:p>
            <a:pPr marL="342900" lvl="0" indent="-342900">
              <a:spcAft>
                <a:spcPts val="0"/>
              </a:spcAft>
              <a:buFont typeface="Wingdings" panose="05000000000000000000" pitchFamily="2" charset="2"/>
              <a:buChar char="q"/>
              <a:tabLst>
                <a:tab pos="444500" algn="l"/>
              </a:tabLst>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q"/>
              <a:tabLst>
                <a:tab pos="444500" algn="l"/>
              </a:tabLst>
            </a:pPr>
            <a:r>
              <a:rPr lang="ms-MY" sz="2400" dirty="0" smtClean="0">
                <a:latin typeface="Arial" panose="020B0604020202020204" pitchFamily="34" charset="0"/>
                <a:cs typeface="Arial" panose="020B0604020202020204" pitchFamily="34" charset="0"/>
              </a:rPr>
              <a:t>Bermula dengan memberi gambaran </a:t>
            </a:r>
            <a:r>
              <a:rPr lang="ms-MY" sz="2400" dirty="0">
                <a:latin typeface="Arial" panose="020B0604020202020204" pitchFamily="34" charset="0"/>
                <a:cs typeface="Arial" panose="020B0604020202020204" pitchFamily="34" charset="0"/>
              </a:rPr>
              <a:t>keseluruhan proses pembangunan program akademik baharu merentasi kelulusan pelbagai peringkat termasuk peringkat dalaman UA, MQA, KPM (PT) dan badan yang memberi pengiktirafan program berkenaan. Kronologi proses pembangunan program akademik baharu berbeza antara universiti berstatus swaakreditasi dengan universiti bukan berstatus swaakreditasi. </a:t>
            </a:r>
            <a:endParaRPr lang="ms-MY" sz="2400"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q"/>
              <a:tabLst>
                <a:tab pos="444500" algn="l"/>
              </a:tabLst>
            </a:pPr>
            <a:endParaRPr lang="ms-MY"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1781" y="155445"/>
            <a:ext cx="10288571" cy="1303419"/>
          </a:xfrm>
          <a:solidFill>
            <a:schemeClr val="accent4">
              <a:lumMod val="20000"/>
              <a:lumOff val="80000"/>
            </a:schemeClr>
          </a:solidFill>
        </p:spPr>
        <p:txBody>
          <a:bodyPr>
            <a:normAutofit/>
          </a:bodyPr>
          <a:lstStyle/>
          <a:p>
            <a:r>
              <a:rPr lang="ms-MY" sz="2800" dirty="0"/>
              <a:t>Dalam menyediakan dokumen </a:t>
            </a:r>
            <a:r>
              <a:rPr lang="ms-MY" sz="2800" dirty="0" smtClean="0"/>
              <a:t>Kertas Cadangan (KC), </a:t>
            </a:r>
            <a:r>
              <a:rPr lang="ms-MY" sz="2800" dirty="0"/>
              <a:t>UA </a:t>
            </a:r>
            <a:r>
              <a:rPr lang="ms-MY" sz="2800" dirty="0" smtClean="0"/>
              <a:t>perlu merujuk beberapa </a:t>
            </a:r>
            <a:r>
              <a:rPr lang="ms-MY" sz="2800" dirty="0"/>
              <a:t>sumber penting seperti </a:t>
            </a:r>
            <a:r>
              <a:rPr lang="ms-MY" sz="2800" dirty="0" smtClean="0"/>
              <a:t>berikut</a:t>
            </a:r>
            <a:r>
              <a:rPr lang="ms-MY" sz="2800" dirty="0"/>
              <a:t>:</a:t>
            </a:r>
          </a:p>
        </p:txBody>
      </p:sp>
      <p:pic>
        <p:nvPicPr>
          <p:cNvPr id="4" name="Picture 3" descr="F:\BUKU GP\BENGKEL BUKU GPPA BIL.7-2018\DR. WAN ZUHAINIS\rajah 2.1 dokumen.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0833" y="1458864"/>
            <a:ext cx="7993931" cy="5399136"/>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4067040792"/>
              </p:ext>
            </p:extLst>
          </p:nvPr>
        </p:nvGraphicFramePr>
        <p:xfrm>
          <a:off x="846666" y="1219200"/>
          <a:ext cx="10507133" cy="4957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itle 10"/>
          <p:cNvSpPr>
            <a:spLocks noGrp="1"/>
          </p:cNvSpPr>
          <p:nvPr>
            <p:ph type="title"/>
          </p:nvPr>
        </p:nvSpPr>
        <p:spPr>
          <a:xfrm>
            <a:off x="846667" y="161927"/>
            <a:ext cx="10515600" cy="820208"/>
          </a:xfrm>
          <a:solidFill>
            <a:schemeClr val="bg1"/>
          </a:solidFill>
        </p:spPr>
        <p:txBody>
          <a:bodyPr>
            <a:noAutofit/>
          </a:bodyPr>
          <a:lstStyle/>
          <a:p>
            <a:r>
              <a:rPr lang="en-GB" sz="2400" dirty="0"/>
              <a:t>P</a:t>
            </a:r>
            <a:r>
              <a:rPr lang="en-GB" sz="2400" dirty="0" smtClean="0"/>
              <a:t>rogram </a:t>
            </a:r>
            <a:r>
              <a:rPr lang="en-GB" sz="2400" dirty="0" err="1"/>
              <a:t>akademik</a:t>
            </a:r>
            <a:r>
              <a:rPr lang="en-GB" sz="2400" dirty="0"/>
              <a:t> </a:t>
            </a:r>
            <a:r>
              <a:rPr lang="en-GB" sz="2400" dirty="0" err="1"/>
              <a:t>baharu</a:t>
            </a:r>
            <a:r>
              <a:rPr lang="en-GB" sz="2400" dirty="0"/>
              <a:t> </a:t>
            </a:r>
            <a:r>
              <a:rPr lang="en-GB" sz="2400" dirty="0" err="1" smtClean="0"/>
              <a:t>perlu</a:t>
            </a:r>
            <a:r>
              <a:rPr lang="en-GB" sz="2400" dirty="0" smtClean="0"/>
              <a:t> </a:t>
            </a:r>
            <a:r>
              <a:rPr lang="en-GB" sz="2400" dirty="0" err="1" smtClean="0"/>
              <a:t>direka</a:t>
            </a:r>
            <a:r>
              <a:rPr lang="en-GB" sz="2400" dirty="0" smtClean="0"/>
              <a:t> </a:t>
            </a:r>
            <a:r>
              <a:rPr lang="en-GB" sz="2400" dirty="0" err="1"/>
              <a:t>bentuk</a:t>
            </a:r>
            <a:r>
              <a:rPr lang="en-GB" sz="2400" dirty="0"/>
              <a:t> </a:t>
            </a:r>
            <a:r>
              <a:rPr lang="en-GB" sz="2400" dirty="0" err="1"/>
              <a:t>dan</a:t>
            </a:r>
            <a:r>
              <a:rPr lang="en-GB" sz="2400" dirty="0"/>
              <a:t> </a:t>
            </a:r>
            <a:r>
              <a:rPr lang="en-GB" sz="2400" dirty="0" err="1"/>
              <a:t>dibangunkan</a:t>
            </a:r>
            <a:r>
              <a:rPr lang="en-GB" sz="2400" dirty="0"/>
              <a:t> </a:t>
            </a:r>
            <a:r>
              <a:rPr lang="en-GB" sz="2400" dirty="0" err="1"/>
              <a:t>selari</a:t>
            </a:r>
            <a:r>
              <a:rPr lang="en-GB" sz="2400" dirty="0"/>
              <a:t> </a:t>
            </a:r>
            <a:r>
              <a:rPr lang="en-GB" sz="2400" dirty="0" err="1"/>
              <a:t>dengan</a:t>
            </a:r>
            <a:r>
              <a:rPr lang="en-GB" sz="2400" dirty="0"/>
              <a:t> </a:t>
            </a:r>
            <a:r>
              <a:rPr lang="en-GB" sz="2400" dirty="0" err="1"/>
              <a:t>bidang</a:t>
            </a:r>
            <a:r>
              <a:rPr lang="en-GB" sz="2400" dirty="0"/>
              <a:t> </a:t>
            </a:r>
            <a:r>
              <a:rPr lang="en-GB" sz="2400" dirty="0" err="1"/>
              <a:t>tujahan</a:t>
            </a:r>
            <a:r>
              <a:rPr lang="en-GB" sz="2400" dirty="0"/>
              <a:t> (</a:t>
            </a:r>
            <a:r>
              <a:rPr lang="en-GB" sz="2400" i="1" dirty="0"/>
              <a:t>niche</a:t>
            </a:r>
            <a:r>
              <a:rPr lang="en-GB" sz="2400" dirty="0"/>
              <a:t>) </a:t>
            </a:r>
            <a:r>
              <a:rPr lang="en-GB" sz="2400" dirty="0" err="1"/>
              <a:t>Universiti</a:t>
            </a:r>
            <a:r>
              <a:rPr lang="en-GB" sz="2400" dirty="0"/>
              <a:t> </a:t>
            </a:r>
            <a:r>
              <a:rPr lang="en-GB" sz="2400" dirty="0" err="1"/>
              <a:t>dengan</a:t>
            </a:r>
            <a:r>
              <a:rPr lang="en-GB" sz="2400" dirty="0"/>
              <a:t> </a:t>
            </a:r>
            <a:r>
              <a:rPr lang="en-GB" sz="2400" dirty="0" err="1"/>
              <a:t>mengambil</a:t>
            </a:r>
            <a:r>
              <a:rPr lang="en-GB" sz="2400" dirty="0"/>
              <a:t> </a:t>
            </a:r>
            <a:r>
              <a:rPr lang="en-GB" sz="2400" dirty="0" err="1" smtClean="0"/>
              <a:t>kira</a:t>
            </a:r>
            <a:r>
              <a:rPr lang="en-GB" sz="2400" dirty="0" smtClean="0"/>
              <a:t>:</a:t>
            </a:r>
            <a:endParaRPr lang="en-GB"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705975" y="37465"/>
            <a:ext cx="2426970" cy="4124325"/>
          </a:xfrm>
          <a:prstGeom prst="rect">
            <a:avLst/>
          </a:prstGeom>
          <a:solidFill>
            <a:schemeClr val="accent1">
              <a:lumMod val="75000"/>
            </a:schemeClr>
          </a:solidFill>
          <a:effectLst>
            <a:outerShdw blurRad="50800" dist="38100" algn="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0"/>
              <a:t>Program </a:t>
            </a:r>
            <a:r>
              <a:rPr lang="en-US" sz="1400" dirty="0" err="1"/>
              <a:t>akademik</a:t>
            </a:r>
            <a:r>
              <a:rPr lang="en-US" sz="1400" dirty="0"/>
              <a:t> yang  </a:t>
            </a:r>
            <a:r>
              <a:rPr lang="en-US" sz="1400" dirty="0" err="1"/>
              <a:t>tidak</a:t>
            </a:r>
            <a:r>
              <a:rPr lang="en-US" sz="1400" dirty="0"/>
              <a:t> </a:t>
            </a:r>
            <a:r>
              <a:rPr lang="en-US" sz="1400" dirty="0" err="1"/>
              <a:t>perlu</a:t>
            </a:r>
            <a:r>
              <a:rPr lang="en-US" sz="1400" dirty="0"/>
              <a:t> </a:t>
            </a:r>
            <a:r>
              <a:rPr lang="en-US" sz="1400" dirty="0" err="1"/>
              <a:t>melalui</a:t>
            </a:r>
            <a:r>
              <a:rPr lang="en-US" sz="1400" dirty="0"/>
              <a:t> MSA </a:t>
            </a:r>
            <a:r>
              <a:rPr lang="en-US" sz="1400" dirty="0" err="1"/>
              <a:t>dan</a:t>
            </a:r>
            <a:r>
              <a:rPr lang="en-US" sz="1400" dirty="0"/>
              <a:t> JKPT </a:t>
            </a:r>
            <a:r>
              <a:rPr lang="en-US" sz="1400" dirty="0" err="1"/>
              <a:t>tetapi</a:t>
            </a:r>
            <a:r>
              <a:rPr lang="en-US" sz="1400" dirty="0"/>
              <a:t> </a:t>
            </a:r>
            <a:r>
              <a:rPr lang="en-MY" altLang="en-US" sz="1400" dirty="0"/>
              <a:t>di</a:t>
            </a:r>
            <a:r>
              <a:rPr lang="en-US" sz="1400" dirty="0" err="1"/>
              <a:t>maklumkan</a:t>
            </a:r>
            <a:r>
              <a:rPr lang="en-US" sz="1400" dirty="0"/>
              <a:t> </a:t>
            </a:r>
            <a:r>
              <a:rPr lang="en-US" sz="1400" dirty="0" err="1"/>
              <a:t>kepada</a:t>
            </a:r>
            <a:r>
              <a:rPr lang="en-US" sz="1400" dirty="0"/>
              <a:t> JPT </a:t>
            </a:r>
            <a:r>
              <a:rPr lang="en-US" sz="1400" dirty="0" err="1"/>
              <a:t>secara</a:t>
            </a:r>
            <a:r>
              <a:rPr lang="en-US" sz="1400" dirty="0"/>
              <a:t> </a:t>
            </a:r>
            <a:r>
              <a:rPr lang="en-US" sz="1400" dirty="0" err="1"/>
              <a:t>bertulis</a:t>
            </a:r>
            <a:r>
              <a:rPr lang="en-US" sz="1400" dirty="0"/>
              <a:t> </a:t>
            </a:r>
            <a:r>
              <a:rPr lang="en-MY" altLang="en-US" sz="1400" dirty="0" err="1"/>
              <a:t>untuk</a:t>
            </a:r>
            <a:r>
              <a:rPr lang="en-MY" altLang="en-US" sz="1400" dirty="0"/>
              <a:t> </a:t>
            </a:r>
            <a:r>
              <a:rPr lang="en-US" sz="1400" dirty="0" err="1"/>
              <a:t>rekod</a:t>
            </a:r>
            <a:r>
              <a:rPr lang="en-US" sz="1400" dirty="0"/>
              <a:t>:</a:t>
            </a:r>
          </a:p>
          <a:p>
            <a:pPr algn="l"/>
            <a:endParaRPr lang="en-US" sz="1400" dirty="0"/>
          </a:p>
          <a:p>
            <a:pPr marL="161290" indent="-161290" algn="l">
              <a:buFont typeface="Arial" panose="020B0604020202020204" pitchFamily="34" charset="0"/>
              <a:buChar char="•"/>
            </a:pPr>
            <a:r>
              <a:rPr lang="en-US" sz="1400" dirty="0" err="1"/>
              <a:t>Sijil</a:t>
            </a:r>
            <a:r>
              <a:rPr lang="en-US" sz="1400" dirty="0"/>
              <a:t> </a:t>
            </a:r>
            <a:r>
              <a:rPr lang="en-US" sz="1400" dirty="0" err="1"/>
              <a:t>dan</a:t>
            </a:r>
            <a:r>
              <a:rPr lang="en-US" sz="1400" dirty="0"/>
              <a:t> Diploma </a:t>
            </a:r>
            <a:r>
              <a:rPr lang="en-US" sz="1400" dirty="0" err="1"/>
              <a:t>Pasca</a:t>
            </a:r>
            <a:r>
              <a:rPr lang="en-US" sz="1400" dirty="0"/>
              <a:t> </a:t>
            </a:r>
            <a:r>
              <a:rPr lang="en-US" sz="1400" dirty="0" err="1"/>
              <a:t>Siswazah</a:t>
            </a:r>
            <a:r>
              <a:rPr lang="en-US" sz="1400" dirty="0"/>
              <a:t> (</a:t>
            </a:r>
            <a:r>
              <a:rPr lang="en-US" sz="1400" dirty="0" smtClean="0"/>
              <a:t>MQF7</a:t>
            </a:r>
            <a:r>
              <a:rPr lang="en-US" sz="1400" dirty="0"/>
              <a:t>)</a:t>
            </a:r>
          </a:p>
          <a:p>
            <a:pPr marL="161290" indent="-161290" algn="l">
              <a:buFont typeface="Arial" panose="020B0604020202020204" pitchFamily="34" charset="0"/>
              <a:buChar char="•"/>
            </a:pPr>
            <a:r>
              <a:rPr lang="en-US" sz="1400" dirty="0" err="1"/>
              <a:t>Sijil</a:t>
            </a:r>
            <a:r>
              <a:rPr lang="en-US" sz="1400" dirty="0"/>
              <a:t> </a:t>
            </a:r>
            <a:r>
              <a:rPr lang="en-US" sz="1400" dirty="0" err="1"/>
              <a:t>dan</a:t>
            </a:r>
            <a:r>
              <a:rPr lang="en-US" sz="1400" dirty="0"/>
              <a:t> Diploma </a:t>
            </a:r>
            <a:r>
              <a:rPr lang="en-US" sz="1400" dirty="0" err="1"/>
              <a:t>Siswazah</a:t>
            </a:r>
            <a:r>
              <a:rPr lang="en-US" sz="1400" dirty="0"/>
              <a:t> (</a:t>
            </a:r>
            <a:r>
              <a:rPr lang="en-US" sz="1400" dirty="0" smtClean="0"/>
              <a:t>MQF6</a:t>
            </a:r>
            <a:r>
              <a:rPr lang="en-US" sz="1400" dirty="0"/>
              <a:t>)</a:t>
            </a:r>
          </a:p>
          <a:p>
            <a:pPr marL="161290" indent="-161290" algn="l">
              <a:buFont typeface="Arial" panose="020B0604020202020204" pitchFamily="34" charset="0"/>
              <a:buChar char="•"/>
            </a:pPr>
            <a:r>
              <a:rPr lang="en-US" sz="1400" dirty="0"/>
              <a:t>Diploma </a:t>
            </a:r>
            <a:r>
              <a:rPr lang="en-US" sz="1400" dirty="0" err="1"/>
              <a:t>Lanjutan</a:t>
            </a:r>
            <a:r>
              <a:rPr lang="en-US" sz="1400" dirty="0"/>
              <a:t> (MQF5)</a:t>
            </a:r>
          </a:p>
          <a:p>
            <a:pPr marL="161290" indent="-161290" algn="l">
              <a:buFont typeface="Arial" panose="020B0604020202020204" pitchFamily="34" charset="0"/>
              <a:buChar char="•"/>
            </a:pPr>
            <a:r>
              <a:rPr lang="en-US" sz="1400" dirty="0"/>
              <a:t>Diploma </a:t>
            </a:r>
            <a:r>
              <a:rPr lang="en-US" sz="1400" dirty="0" err="1"/>
              <a:t>Eksekutif</a:t>
            </a:r>
            <a:r>
              <a:rPr lang="en-US" sz="1400" dirty="0"/>
              <a:t> (MQF4)</a:t>
            </a:r>
          </a:p>
          <a:p>
            <a:pPr marL="161290" indent="-161290" algn="l">
              <a:buFont typeface="Arial" panose="020B0604020202020204" pitchFamily="34" charset="0"/>
              <a:buChar char="•"/>
            </a:pPr>
            <a:r>
              <a:rPr lang="en-US" sz="1400" dirty="0" err="1"/>
              <a:t>Sijil</a:t>
            </a:r>
            <a:r>
              <a:rPr lang="en-US" sz="1400" dirty="0"/>
              <a:t> (MQF3</a:t>
            </a:r>
            <a:r>
              <a:rPr lang="en-MY" altLang="en-US" sz="1400" dirty="0"/>
              <a:t>)</a:t>
            </a:r>
            <a:endParaRPr lang="en-US" sz="1400" dirty="0"/>
          </a:p>
          <a:p>
            <a:pPr marL="161290" indent="-161290" algn="l">
              <a:buFont typeface="Arial" panose="020B0604020202020204" pitchFamily="34" charset="0"/>
              <a:buChar char="•"/>
            </a:pPr>
            <a:r>
              <a:rPr lang="en-US" sz="1400" dirty="0"/>
              <a:t>Program </a:t>
            </a:r>
            <a:r>
              <a:rPr lang="en-US" sz="1400" dirty="0" err="1"/>
              <a:t>Francais</a:t>
            </a:r>
            <a:r>
              <a:rPr lang="en-US" sz="1400" dirty="0"/>
              <a:t> </a:t>
            </a:r>
            <a:r>
              <a:rPr lang="en-US" sz="1400" dirty="0" err="1"/>
              <a:t>dan</a:t>
            </a:r>
            <a:r>
              <a:rPr lang="en-US" sz="1400" dirty="0"/>
              <a:t> </a:t>
            </a:r>
            <a:r>
              <a:rPr lang="en-US" sz="1400" dirty="0" err="1"/>
              <a:t>Pesisir</a:t>
            </a:r>
            <a:endParaRPr lang="en-US" sz="1400" dirty="0"/>
          </a:p>
          <a:p>
            <a:pPr marL="161290" indent="-161290" algn="l">
              <a:buFont typeface="Arial" panose="020B0604020202020204" pitchFamily="34" charset="0"/>
              <a:buChar char="•"/>
            </a:pPr>
            <a:endParaRPr lang="en-US" sz="1400" dirty="0"/>
          </a:p>
        </p:txBody>
      </p:sp>
      <p:sp>
        <p:nvSpPr>
          <p:cNvPr id="5" name="Rectangle 4"/>
          <p:cNvSpPr/>
          <p:nvPr/>
        </p:nvSpPr>
        <p:spPr>
          <a:xfrm>
            <a:off x="9705975" y="4161790"/>
            <a:ext cx="2426970" cy="2658110"/>
          </a:xfrm>
          <a:prstGeom prst="rect">
            <a:avLst/>
          </a:prstGeom>
          <a:solidFill>
            <a:srgbClr val="7030A0"/>
          </a:solidFill>
          <a:effectLst>
            <a:outerShdw blurRad="50800" dist="38100" algn="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0"/>
              <a:t>Program </a:t>
            </a:r>
            <a:r>
              <a:rPr lang="en-US" sz="1400" dirty="0" err="1"/>
              <a:t>akademik</a:t>
            </a:r>
            <a:r>
              <a:rPr lang="en-US" sz="1400" dirty="0"/>
              <a:t> yang  </a:t>
            </a:r>
            <a:r>
              <a:rPr lang="en-US" sz="1400" dirty="0" err="1"/>
              <a:t>tidak</a:t>
            </a:r>
            <a:r>
              <a:rPr lang="en-US" sz="1400" dirty="0"/>
              <a:t> </a:t>
            </a:r>
            <a:r>
              <a:rPr lang="en-US" sz="1400" dirty="0" err="1"/>
              <a:t>perlu</a:t>
            </a:r>
            <a:r>
              <a:rPr lang="en-US" sz="1400" dirty="0"/>
              <a:t> </a:t>
            </a:r>
            <a:r>
              <a:rPr lang="en-US" sz="1400" dirty="0" err="1"/>
              <a:t>melalui</a:t>
            </a:r>
            <a:r>
              <a:rPr lang="en-US" sz="1400" dirty="0"/>
              <a:t> MSA </a:t>
            </a:r>
            <a:r>
              <a:rPr lang="en-MY" altLang="en-US" sz="1400" dirty="0" err="1"/>
              <a:t>tetapi</a:t>
            </a:r>
            <a:r>
              <a:rPr lang="en-MY" altLang="en-US" sz="1400" dirty="0"/>
              <a:t> </a:t>
            </a:r>
            <a:r>
              <a:rPr lang="en-MY" altLang="en-US" sz="1400" dirty="0" err="1"/>
              <a:t>perlu</a:t>
            </a:r>
            <a:r>
              <a:rPr lang="en-MY" altLang="en-US" sz="1400" dirty="0"/>
              <a:t> </a:t>
            </a:r>
            <a:r>
              <a:rPr lang="en-MY" altLang="en-US" sz="1400" dirty="0" err="1"/>
              <a:t>melalui</a:t>
            </a:r>
            <a:r>
              <a:rPr lang="en-US" sz="1400" dirty="0"/>
              <a:t> JKPT:</a:t>
            </a:r>
          </a:p>
          <a:p>
            <a:pPr algn="l"/>
            <a:endParaRPr lang="en-US" sz="1400" dirty="0"/>
          </a:p>
          <a:p>
            <a:pPr marL="161290" indent="-161290" algn="l">
              <a:buFont typeface="Arial" panose="020B0604020202020204" pitchFamily="34" charset="0"/>
              <a:buChar char="•"/>
            </a:pPr>
            <a:r>
              <a:rPr lang="en-US" sz="1400" dirty="0" smtClean="0"/>
              <a:t>Program </a:t>
            </a:r>
            <a:r>
              <a:rPr lang="en-US" sz="1400" dirty="0" err="1" smtClean="0"/>
              <a:t>Asasi</a:t>
            </a:r>
            <a:endParaRPr lang="en-US" sz="1400" dirty="0"/>
          </a:p>
          <a:p>
            <a:pPr marL="161290" indent="-161290" algn="l">
              <a:buFont typeface="Arial" panose="020B0604020202020204" pitchFamily="34" charset="0"/>
              <a:buChar char="•"/>
            </a:pPr>
            <a:r>
              <a:rPr lang="en-MY" altLang="en-US" sz="1400" dirty="0" err="1"/>
              <a:t>Sarjana</a:t>
            </a:r>
            <a:r>
              <a:rPr lang="en-MY" altLang="en-US" sz="1400" dirty="0"/>
              <a:t> (MQF7)</a:t>
            </a:r>
          </a:p>
          <a:p>
            <a:pPr marL="161290" indent="-161290" algn="l">
              <a:buFont typeface="Arial" panose="020B0604020202020204" pitchFamily="34" charset="0"/>
              <a:buChar char="•"/>
            </a:pPr>
            <a:r>
              <a:rPr lang="en-MY" altLang="en-US" sz="1400" dirty="0" err="1"/>
              <a:t>Kedoktoran</a:t>
            </a:r>
            <a:r>
              <a:rPr lang="en-MY" altLang="en-US" sz="1400" dirty="0"/>
              <a:t> (MQF8)</a:t>
            </a: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ms-MY"/>
          </a:p>
        </p:txBody>
      </p:sp>
      <p:pic>
        <p:nvPicPr>
          <p:cNvPr id="7" name="image34.jpeg"/>
          <p:cNvPicPr/>
          <p:nvPr/>
        </p:nvPicPr>
        <p:blipFill>
          <a:blip r:embed="rId3" cstate="print"/>
          <a:stretch>
            <a:fillRect/>
          </a:stretch>
        </p:blipFill>
        <p:spPr>
          <a:xfrm>
            <a:off x="0" y="1"/>
            <a:ext cx="9705975" cy="68199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581" y="142235"/>
            <a:ext cx="4553932" cy="596408"/>
          </a:xfrm>
          <a:solidFill>
            <a:schemeClr val="accent4">
              <a:lumMod val="20000"/>
              <a:lumOff val="80000"/>
            </a:schemeClr>
          </a:solidFill>
        </p:spPr>
        <p:txBody>
          <a:bodyPr>
            <a:normAutofit fontScale="90000"/>
          </a:bodyPr>
          <a:lstStyle/>
          <a:p>
            <a:r>
              <a:rPr lang="en-US" dirty="0" smtClean="0"/>
              <a:t>29 ITEM UNTUK MSA</a:t>
            </a:r>
            <a:endParaRPr lang="ms-MY" dirty="0"/>
          </a:p>
        </p:txBody>
      </p:sp>
      <p:graphicFrame>
        <p:nvGraphicFramePr>
          <p:cNvPr id="6" name="Diagram 5"/>
          <p:cNvGraphicFramePr/>
          <p:nvPr>
            <p:extLst>
              <p:ext uri="{D42A27DB-BD31-4B8C-83A1-F6EECF244321}">
                <p14:modId xmlns:p14="http://schemas.microsoft.com/office/powerpoint/2010/main" val="1780560940"/>
              </p:ext>
            </p:extLst>
          </p:nvPr>
        </p:nvGraphicFramePr>
        <p:xfrm>
          <a:off x="-406595" y="664775"/>
          <a:ext cx="11193805" cy="5879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1364854464"/>
              </p:ext>
            </p:extLst>
          </p:nvPr>
        </p:nvGraphicFramePr>
        <p:xfrm>
          <a:off x="0" y="349148"/>
          <a:ext cx="11193805" cy="5879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489408" y="157737"/>
            <a:ext cx="4553932" cy="596408"/>
          </a:xfrm>
          <a:solidFill>
            <a:schemeClr val="accent4">
              <a:lumMod val="20000"/>
              <a:lumOff val="80000"/>
            </a:schemeClr>
          </a:solidFill>
        </p:spPr>
        <p:txBody>
          <a:bodyPr>
            <a:normAutofit fontScale="90000"/>
          </a:bodyPr>
          <a:lstStyle/>
          <a:p>
            <a:r>
              <a:rPr lang="en-US" dirty="0" smtClean="0"/>
              <a:t>30 ITEM UNTUK JKPT</a:t>
            </a:r>
            <a:endParaRPr lang="ms-MY" dirty="0"/>
          </a:p>
        </p:txBody>
      </p:sp>
      <p:sp>
        <p:nvSpPr>
          <p:cNvPr id="4" name="Title 1"/>
          <p:cNvSpPr txBox="1"/>
          <p:nvPr/>
        </p:nvSpPr>
        <p:spPr>
          <a:xfrm>
            <a:off x="319726" y="5797485"/>
            <a:ext cx="4129726" cy="821704"/>
          </a:xfrm>
          <a:prstGeom prst="rect">
            <a:avLst/>
          </a:prstGeom>
          <a:solidFill>
            <a:schemeClr val="accent4">
              <a:lumMod val="20000"/>
              <a:lumOff val="80000"/>
            </a:schemeClr>
          </a:solidFill>
        </p:spPr>
        <p:txBody>
          <a:bodyPr vert="horz" lIns="91440" tIns="45720" rIns="91440" bIns="45720" rtlCol="0" anchor="ctr">
            <a:normAutofit fontScale="4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Mengandungi 28 item pertama Kertas MSA + 2 item </a:t>
            </a:r>
            <a:r>
              <a:rPr lang="en-US" dirty="0" err="1" smtClean="0"/>
              <a:t>ie</a:t>
            </a:r>
            <a:r>
              <a:rPr lang="en-US" dirty="0" smtClean="0"/>
              <a:t> JK Pengajian Program &amp; Tarikh kelulusan kertas </a:t>
            </a:r>
            <a:endParaRPr lang="ms-MY"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 y="0"/>
            <a:ext cx="10515600" cy="900127"/>
          </a:xfrm>
        </p:spPr>
        <p:txBody>
          <a:bodyPr>
            <a:normAutofit/>
          </a:bodyPr>
          <a:lstStyle/>
          <a:p>
            <a:r>
              <a:rPr lang="ms-MY" sz="2800" dirty="0" smtClean="0">
                <a:latin typeface="Arial" panose="020B0604020202020204" pitchFamily="34" charset="0"/>
                <a:cs typeface="Arial" panose="020B0604020202020204" pitchFamily="34" charset="0"/>
              </a:rPr>
              <a:t>Panduan Berkaitan Permohonan Program Akademik Baharu</a:t>
            </a:r>
            <a:endParaRPr lang="ms-MY" sz="2800" dirty="0">
              <a:latin typeface="Arial" panose="020B0604020202020204" pitchFamily="34" charset="0"/>
              <a:cs typeface="Arial" panose="020B0604020202020204" pitchFamily="34" charset="0"/>
            </a:endParaRPr>
          </a:p>
        </p:txBody>
      </p:sp>
      <p:pic>
        <p:nvPicPr>
          <p:cNvPr id="4" name="Picture 3" descr="C:\Users\user\Desktop\infografik GPPA Edited\Rajah 2.2 OK.jpg"/>
          <p:cNvPicPr/>
          <p:nvPr/>
        </p:nvPicPr>
        <p:blipFill>
          <a:blip r:embed="rId2" cstate="print">
            <a:extLst>
              <a:ext uri="{28A0092B-C50C-407E-A947-70E740481C1C}">
                <a14:useLocalDpi xmlns:a14="http://schemas.microsoft.com/office/drawing/2010/main" val="0"/>
              </a:ext>
            </a:extLst>
          </a:blip>
          <a:srcRect/>
          <a:stretch>
            <a:fillRect/>
          </a:stretch>
        </p:blipFill>
        <p:spPr>
          <a:xfrm>
            <a:off x="5172890" y="900127"/>
            <a:ext cx="7019109" cy="5539285"/>
          </a:xfrm>
          <a:prstGeom prst="rect">
            <a:avLst/>
          </a:prstGeom>
          <a:noFill/>
          <a:ln>
            <a:noFill/>
          </a:ln>
        </p:spPr>
      </p:pic>
      <p:sp>
        <p:nvSpPr>
          <p:cNvPr id="5" name="Content Placeholder 2"/>
          <p:cNvSpPr>
            <a:spLocks noGrp="1"/>
          </p:cNvSpPr>
          <p:nvPr>
            <p:ph idx="1"/>
          </p:nvPr>
        </p:nvSpPr>
        <p:spPr>
          <a:xfrm>
            <a:off x="106680" y="1068731"/>
            <a:ext cx="4818017" cy="3764525"/>
          </a:xfrm>
          <a:solidFill>
            <a:schemeClr val="accent3">
              <a:lumMod val="20000"/>
              <a:lumOff val="80000"/>
            </a:schemeClr>
          </a:solidFill>
        </p:spPr>
        <p:txBody>
          <a:bodyPr>
            <a:noAutofit/>
          </a:bodyPr>
          <a:lstStyle/>
          <a:p>
            <a:pPr marL="352425" indent="-352425">
              <a:lnSpc>
                <a:spcPct val="100000"/>
              </a:lnSpc>
              <a:spcBef>
                <a:spcPts val="0"/>
              </a:spcBef>
              <a:buAutoNum type="arabicPeriod"/>
            </a:pPr>
            <a:r>
              <a:rPr lang="ms-MY" sz="2000" dirty="0" smtClean="0"/>
              <a:t>UA </a:t>
            </a:r>
            <a:r>
              <a:rPr lang="ms-MY" sz="2000" dirty="0"/>
              <a:t>hendaklah membuat analisis kajian pasaran dengan mengambil kira keperluan guna tenaga negara </a:t>
            </a:r>
            <a:r>
              <a:rPr lang="ms-MY" sz="2000" dirty="0" smtClean="0"/>
              <a:t>seperti di rajah dalam menimbang sesuatu cadangan program</a:t>
            </a:r>
          </a:p>
          <a:p>
            <a:pPr marL="352425" indent="-352425">
              <a:lnSpc>
                <a:spcPct val="100000"/>
              </a:lnSpc>
              <a:spcBef>
                <a:spcPts val="0"/>
              </a:spcBef>
              <a:buAutoNum type="arabicPeriod"/>
            </a:pPr>
            <a:r>
              <a:rPr lang="en-US" sz="2000" dirty="0" smtClean="0"/>
              <a:t>Bagi Program Mod Industri, UA hendaklah pastikan ada sekurang-kurangnya LOI sebelum mengemukakan kertas cadangan untuk MSA dan </a:t>
            </a:r>
            <a:r>
              <a:rPr lang="en-US" sz="2000" dirty="0" err="1" smtClean="0"/>
              <a:t>MoAU</a:t>
            </a:r>
            <a:r>
              <a:rPr lang="en-US" sz="2000" dirty="0" smtClean="0"/>
              <a:t>/</a:t>
            </a:r>
            <a:r>
              <a:rPr lang="en-US" sz="2000" dirty="0" err="1" smtClean="0"/>
              <a:t>MoA</a:t>
            </a:r>
            <a:r>
              <a:rPr lang="en-US" sz="2000" dirty="0" smtClean="0"/>
              <a:t> sebelum mengemukakan cadangan kepada JKPT</a:t>
            </a:r>
          </a:p>
          <a:p>
            <a:pPr marL="352425" indent="-352425">
              <a:lnSpc>
                <a:spcPct val="100000"/>
              </a:lnSpc>
              <a:spcBef>
                <a:spcPts val="0"/>
              </a:spcBef>
              <a:buNone/>
            </a:pPr>
            <a:endParaRPr lang="ms-MY"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USER\Downloads\PAGE 5.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19749" y="722469"/>
            <a:ext cx="8556171" cy="5920091"/>
          </a:xfrm>
          <a:prstGeom prst="rect">
            <a:avLst/>
          </a:prstGeom>
          <a:noFill/>
          <a:ln>
            <a:noFill/>
          </a:ln>
        </p:spPr>
      </p:pic>
      <p:sp>
        <p:nvSpPr>
          <p:cNvPr id="3" name="Content Placeholder 2"/>
          <p:cNvSpPr>
            <a:spLocks noGrp="1"/>
          </p:cNvSpPr>
          <p:nvPr>
            <p:ph idx="1"/>
          </p:nvPr>
        </p:nvSpPr>
        <p:spPr>
          <a:xfrm>
            <a:off x="261256" y="936894"/>
            <a:ext cx="5434149" cy="4365416"/>
          </a:xfrm>
          <a:solidFill>
            <a:schemeClr val="accent3">
              <a:lumMod val="20000"/>
              <a:lumOff val="80000"/>
            </a:schemeClr>
          </a:solidFill>
        </p:spPr>
        <p:txBody>
          <a:bodyPr>
            <a:normAutofit fontScale="77500" lnSpcReduction="20000"/>
          </a:bodyPr>
          <a:lstStyle/>
          <a:p>
            <a:pPr marL="514350" indent="-514350">
              <a:lnSpc>
                <a:spcPct val="120000"/>
              </a:lnSpc>
              <a:spcBef>
                <a:spcPts val="0"/>
              </a:spcBef>
              <a:buNone/>
            </a:pPr>
            <a:r>
              <a:rPr lang="en-MY" altLang="en-US" dirty="0" smtClean="0"/>
              <a:t>3</a:t>
            </a:r>
            <a:r>
              <a:rPr lang="en-US" dirty="0" smtClean="0"/>
              <a:t>. 	Membuat penandaarasan – peluang tambah baik</a:t>
            </a:r>
          </a:p>
          <a:p>
            <a:pPr marL="514350" indent="-514350">
              <a:lnSpc>
                <a:spcPct val="120000"/>
              </a:lnSpc>
              <a:spcBef>
                <a:spcPts val="0"/>
              </a:spcBef>
              <a:buNone/>
            </a:pPr>
            <a:r>
              <a:rPr lang="en-MY" altLang="en-US" dirty="0" smtClean="0"/>
              <a:t>4.	</a:t>
            </a:r>
            <a:r>
              <a:rPr lang="ms-MY" dirty="0" smtClean="0"/>
              <a:t>Boleh melibatkan pakar bidang dalam pembangunan reka bentuk program akademik baharu dapat membantu UA dalam memberi fokus berkaitan dengan bidang pengajian.  </a:t>
            </a:r>
            <a:r>
              <a:rPr lang="ms-MY" dirty="0"/>
              <a:t>Pakar bidang boleh terdiri daripada ahli akademik, industri, badan profesional dan pakar teknikal yang relevan.</a:t>
            </a:r>
          </a:p>
          <a:p>
            <a:pPr marL="514350" indent="-514350">
              <a:lnSpc>
                <a:spcPct val="120000"/>
              </a:lnSpc>
              <a:spcBef>
                <a:spcPts val="0"/>
              </a:spcBef>
              <a:buNone/>
            </a:pPr>
            <a:r>
              <a:rPr lang="en-MY" altLang="en-US" dirty="0" smtClean="0"/>
              <a:t>5.	</a:t>
            </a:r>
            <a:r>
              <a:rPr lang="en-US" dirty="0" smtClean="0"/>
              <a:t>Kurikulum sarjana muda perlu mengandungi 5 daripada 9 HIEPS</a:t>
            </a:r>
          </a:p>
          <a:p>
            <a:pPr marL="352425" indent="-352425">
              <a:lnSpc>
                <a:spcPct val="120000"/>
              </a:lnSpc>
              <a:spcBef>
                <a:spcPts val="0"/>
              </a:spcBef>
              <a:buAutoNum type="arabicPeriod" startAt="4"/>
            </a:pPr>
            <a:endParaRPr lang="ms-MY" dirty="0" smtClean="0"/>
          </a:p>
          <a:p>
            <a:pPr marL="352425" indent="-352425">
              <a:lnSpc>
                <a:spcPct val="120000"/>
              </a:lnSpc>
              <a:spcBef>
                <a:spcPts val="0"/>
              </a:spcBef>
              <a:buAutoNum type="arabicPeriod" startAt="4"/>
            </a:pPr>
            <a:endParaRPr lang="en-US" dirty="0" smtClean="0"/>
          </a:p>
          <a:p>
            <a:pPr marL="352425" indent="-352425">
              <a:lnSpc>
                <a:spcPct val="120000"/>
              </a:lnSpc>
              <a:spcBef>
                <a:spcPts val="0"/>
              </a:spcBef>
              <a:buNone/>
            </a:pPr>
            <a:endParaRPr lang="ms-MY" dirty="0"/>
          </a:p>
        </p:txBody>
      </p:sp>
      <p:sp>
        <p:nvSpPr>
          <p:cNvPr id="5" name="Title 1"/>
          <p:cNvSpPr txBox="1"/>
          <p:nvPr/>
        </p:nvSpPr>
        <p:spPr>
          <a:xfrm>
            <a:off x="106680" y="0"/>
            <a:ext cx="10515600" cy="9001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ms-MY" sz="2800" smtClean="0">
                <a:latin typeface="Arial" panose="020B0604020202020204" pitchFamily="34" charset="0"/>
                <a:cs typeface="Arial" panose="020B0604020202020204" pitchFamily="34" charset="0"/>
              </a:rPr>
              <a:t>Panduan Berkaitan Permohonan Program Akademik Baharu</a:t>
            </a:r>
            <a:endParaRPr lang="ms-MY" sz="28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928</Words>
  <Application>Microsoft Office PowerPoint</Application>
  <PresentationFormat>Widescreen</PresentationFormat>
  <Paragraphs>185</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Tahoma</vt:lpstr>
      <vt:lpstr>Times New Roman</vt:lpstr>
      <vt:lpstr>Wingdings</vt:lpstr>
      <vt:lpstr>Office Theme</vt:lpstr>
      <vt:lpstr>PowerPoint Presentation</vt:lpstr>
      <vt:lpstr>PowerPoint Presentation</vt:lpstr>
      <vt:lpstr>Dalam menyediakan dokumen Kertas Cadangan (KC), UA perlu merujuk beberapa sumber penting seperti berikut:</vt:lpstr>
      <vt:lpstr>Program akademik baharu perlu direka bentuk dan dibangunkan selari dengan bidang tujahan (niche) Universiti dengan mengambil kira:</vt:lpstr>
      <vt:lpstr>PowerPoint Presentation</vt:lpstr>
      <vt:lpstr>29 ITEM UNTUK MSA</vt:lpstr>
      <vt:lpstr>30 ITEM UNTUK JKPT</vt:lpstr>
      <vt:lpstr>Panduan Berkaitan Permohonan Program Akademik Baharu</vt:lpstr>
      <vt:lpstr>PowerPoint Presentation</vt:lpstr>
      <vt:lpstr>PowerPoint Presentation</vt:lpstr>
      <vt:lpstr>PowerPoint Presentation</vt:lpstr>
      <vt:lpstr>Beberapa perkara penting</vt:lpstr>
      <vt:lpstr>PowerPoint Presentation</vt:lpstr>
      <vt:lpstr>PowerPoint Presentation</vt:lpstr>
      <vt:lpstr>PowerPoint Presentation</vt:lpstr>
      <vt:lpstr>SENARAI SEMAK KERTAS CADANGAN PERMOHONAN PROGRAM AKADEMIK BAHARU UNTUK MESYUARAT SARINGAN AWAL (MSA)</vt:lpstr>
      <vt:lpstr>SENARAI SEMAK KERTAS CADANGAN PERMOHONAN PROGRAM AKADEMIK BAHARU UNTUK  MESYUARAT JKPT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43</cp:revision>
  <dcterms:created xsi:type="dcterms:W3CDTF">2018-10-12T02:40:00Z</dcterms:created>
  <dcterms:modified xsi:type="dcterms:W3CDTF">2019-03-05T02:34:42Z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1033-10.2.0.7456</vt:lpwstr>
  </property>
</Properties>
</file>